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3.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4.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5.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notesMasterIdLst>
    <p:notesMasterId r:id="rId61"/>
  </p:notesMasterIdLst>
  <p:sldIdLst>
    <p:sldId id="256" r:id="rId2"/>
    <p:sldId id="343" r:id="rId3"/>
    <p:sldId id="399" r:id="rId4"/>
    <p:sldId id="344"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7" r:id="rId21"/>
    <p:sldId id="278" r:id="rId22"/>
    <p:sldId id="276" r:id="rId23"/>
    <p:sldId id="279" r:id="rId24"/>
    <p:sldId id="281" r:id="rId25"/>
    <p:sldId id="282" r:id="rId26"/>
    <p:sldId id="283" r:id="rId27"/>
    <p:sldId id="284" r:id="rId28"/>
    <p:sldId id="286" r:id="rId29"/>
    <p:sldId id="285" r:id="rId30"/>
    <p:sldId id="400" r:id="rId31"/>
    <p:sldId id="345" r:id="rId32"/>
    <p:sldId id="316" r:id="rId33"/>
    <p:sldId id="318" r:id="rId34"/>
    <p:sldId id="319" r:id="rId35"/>
    <p:sldId id="291" r:id="rId36"/>
    <p:sldId id="320" r:id="rId37"/>
    <p:sldId id="321" r:id="rId38"/>
    <p:sldId id="322" r:id="rId39"/>
    <p:sldId id="323" r:id="rId40"/>
    <p:sldId id="324" r:id="rId41"/>
    <p:sldId id="325" r:id="rId42"/>
    <p:sldId id="326" r:id="rId43"/>
    <p:sldId id="327" r:id="rId44"/>
    <p:sldId id="328" r:id="rId45"/>
    <p:sldId id="329" r:id="rId46"/>
    <p:sldId id="330" r:id="rId47"/>
    <p:sldId id="331" r:id="rId48"/>
    <p:sldId id="332" r:id="rId49"/>
    <p:sldId id="333" r:id="rId50"/>
    <p:sldId id="306" r:id="rId51"/>
    <p:sldId id="334" r:id="rId52"/>
    <p:sldId id="337" r:id="rId53"/>
    <p:sldId id="339" r:id="rId54"/>
    <p:sldId id="340" r:id="rId55"/>
    <p:sldId id="341" r:id="rId56"/>
    <p:sldId id="342" r:id="rId57"/>
    <p:sldId id="335" r:id="rId58"/>
    <p:sldId id="336" r:id="rId59"/>
    <p:sldId id="288"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46" d="100"/>
          <a:sy n="46" d="100"/>
        </p:scale>
        <p:origin x="893" y="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iagrams/_rels/data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 Id="rId4" Type="http://schemas.openxmlformats.org/officeDocument/2006/relationships/image" Target="../media/image56.png"/></Relationships>
</file>

<file path=ppt/diagrams/_rels/data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diagrams/_rels/data1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image" Target="../media/image1.jpe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diagrams/_rels/data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diagrams/_rels/data27.xml.rels><?xml version="1.0" encoding="UTF-8" standalone="yes"?>
<Relationships xmlns="http://schemas.openxmlformats.org/package/2006/relationships"><Relationship Id="rId1" Type="http://schemas.openxmlformats.org/officeDocument/2006/relationships/image" Target="../media/image87.png"/></Relationships>
</file>

<file path=ppt/diagrams/_rels/data30.xml.rels><?xml version="1.0" encoding="UTF-8" standalone="yes"?>
<Relationships xmlns="http://schemas.openxmlformats.org/package/2006/relationships"><Relationship Id="rId1" Type="http://schemas.openxmlformats.org/officeDocument/2006/relationships/image" Target="../media/image87.png"/></Relationships>
</file>

<file path=ppt/diagrams/_rels/data32.xml.rels><?xml version="1.0" encoding="UTF-8" standalone="yes"?>
<Relationships xmlns="http://schemas.openxmlformats.org/package/2006/relationships"><Relationship Id="rId1" Type="http://schemas.openxmlformats.org/officeDocument/2006/relationships/image" Target="../media/image91.png"/></Relationships>
</file>

<file path=ppt/diagrams/_rels/data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92.png"/><Relationship Id="rId4" Type="http://schemas.openxmlformats.org/officeDocument/2006/relationships/image" Target="../media/image95.png"/></Relationships>
</file>

<file path=ppt/diagrams/_rels/data34.xml.rels><?xml version="1.0" encoding="UTF-8" standalone="yes"?>
<Relationships xmlns="http://schemas.openxmlformats.org/package/2006/relationships"><Relationship Id="rId1" Type="http://schemas.openxmlformats.org/officeDocument/2006/relationships/image" Target="../media/image96.png"/></Relationships>
</file>

<file path=ppt/diagrams/_rels/data35.xml.rels><?xml version="1.0" encoding="UTF-8" standalone="yes"?>
<Relationships xmlns="http://schemas.openxmlformats.org/package/2006/relationships"><Relationship Id="rId1" Type="http://schemas.openxmlformats.org/officeDocument/2006/relationships/image" Target="../media/image96.png"/></Relationships>
</file>

<file path=ppt/diagrams/_rels/data37.xml.rels><?xml version="1.0" encoding="UTF-8" standalone="yes"?>
<Relationships xmlns="http://schemas.openxmlformats.org/package/2006/relationships"><Relationship Id="rId1" Type="http://schemas.openxmlformats.org/officeDocument/2006/relationships/image" Target="../media/image99.png"/></Relationships>
</file>

<file path=ppt/diagrams/_rels/data38.xml.rels><?xml version="1.0" encoding="UTF-8" standalone="yes"?>
<Relationships xmlns="http://schemas.openxmlformats.org/package/2006/relationships"><Relationship Id="rId1" Type="http://schemas.openxmlformats.org/officeDocument/2006/relationships/image" Target="../media/image100.png"/></Relationships>
</file>

<file path=ppt/diagrams/_rels/data39.xml.rels><?xml version="1.0" encoding="UTF-8" standalone="yes"?>
<Relationships xmlns="http://schemas.openxmlformats.org/package/2006/relationships"><Relationship Id="rId1" Type="http://schemas.openxmlformats.org/officeDocument/2006/relationships/image" Target="../media/image101.png"/></Relationships>
</file>

<file path=ppt/diagrams/_rels/data44.xml.rels><?xml version="1.0" encoding="UTF-8" standalone="yes"?>
<Relationships xmlns="http://schemas.openxmlformats.org/package/2006/relationships"><Relationship Id="rId1" Type="http://schemas.openxmlformats.org/officeDocument/2006/relationships/image" Target="../media/image104.png"/></Relationships>
</file>

<file path=ppt/diagrams/_rels/data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 Id="rId4" Type="http://schemas.openxmlformats.org/officeDocument/2006/relationships/image" Target="../media/image108.png"/></Relationships>
</file>

<file path=ppt/diagrams/_rels/data47.xml.rels><?xml version="1.0" encoding="UTF-8" standalone="yes"?>
<Relationships xmlns="http://schemas.openxmlformats.org/package/2006/relationships"><Relationship Id="rId1" Type="http://schemas.openxmlformats.org/officeDocument/2006/relationships/image" Target="../media/image109.png"/></Relationships>
</file>

<file path=ppt/diagrams/_rels/data49.xml.rels><?xml version="1.0" encoding="UTF-8" standalone="yes"?>
<Relationships xmlns="http://schemas.openxmlformats.org/package/2006/relationships"><Relationship Id="rId1" Type="http://schemas.openxmlformats.org/officeDocument/2006/relationships/image" Target="../media/image110.png"/></Relationships>
</file>

<file path=ppt/diagrams/_rels/data5.xml.rels><?xml version="1.0" encoding="UTF-8" standalone="yes"?>
<Relationships xmlns="http://schemas.openxmlformats.org/package/2006/relationships"><Relationship Id="rId1" Type="http://schemas.openxmlformats.org/officeDocument/2006/relationships/image" Target="../media/image24.png"/></Relationships>
</file>

<file path=ppt/diagrams/_rels/data50.xml.rels><?xml version="1.0" encoding="UTF-8" standalone="yes"?>
<Relationships xmlns="http://schemas.openxmlformats.org/package/2006/relationships"><Relationship Id="rId1" Type="http://schemas.openxmlformats.org/officeDocument/2006/relationships/image" Target="../media/image111.png"/></Relationships>
</file>

<file path=ppt/diagrams/_rels/data52.xml.rels><?xml version="1.0" encoding="UTF-8" standalone="yes"?>
<Relationships xmlns="http://schemas.openxmlformats.org/package/2006/relationships"><Relationship Id="rId1" Type="http://schemas.openxmlformats.org/officeDocument/2006/relationships/image" Target="../media/image114.png"/></Relationships>
</file>

<file path=ppt/diagrams/_rels/data55.xml.rels><?xml version="1.0" encoding="UTF-8" standalone="yes"?>
<Relationships xmlns="http://schemas.openxmlformats.org/package/2006/relationships"><Relationship Id="rId1" Type="http://schemas.openxmlformats.org/officeDocument/2006/relationships/image" Target="../media/image115.png"/></Relationships>
</file>

<file path=ppt/diagrams/_rels/data57.xml.rels><?xml version="1.0" encoding="UTF-8" standalone="yes"?>
<Relationships xmlns="http://schemas.openxmlformats.org/package/2006/relationships"><Relationship Id="rId1" Type="http://schemas.openxmlformats.org/officeDocument/2006/relationships/image" Target="../media/image115.png"/></Relationships>
</file>

<file path=ppt/diagrams/_rels/data59.xml.rels><?xml version="1.0" encoding="UTF-8" standalone="yes"?>
<Relationships xmlns="http://schemas.openxmlformats.org/package/2006/relationships"><Relationship Id="rId1" Type="http://schemas.openxmlformats.org/officeDocument/2006/relationships/image" Target="../media/image115.png"/></Relationships>
</file>

<file path=ppt/diagrams/_rels/data60.xml.rels><?xml version="1.0" encoding="UTF-8" standalone="yes"?>
<Relationships xmlns="http://schemas.openxmlformats.org/package/2006/relationships"><Relationship Id="rId1" Type="http://schemas.openxmlformats.org/officeDocument/2006/relationships/image" Target="../media/image115.png"/></Relationships>
</file>

<file path=ppt/diagrams/_rels/data63.xml.rels><?xml version="1.0" encoding="UTF-8" standalone="yes"?>
<Relationships xmlns="http://schemas.openxmlformats.org/package/2006/relationships"><Relationship Id="rId1" Type="http://schemas.openxmlformats.org/officeDocument/2006/relationships/image" Target="../media/image115.png"/></Relationships>
</file>

<file path=ppt/diagrams/_rels/data66.xml.rels><?xml version="1.0" encoding="UTF-8" standalone="yes"?>
<Relationships xmlns="http://schemas.openxmlformats.org/package/2006/relationships"><Relationship Id="rId1" Type="http://schemas.openxmlformats.org/officeDocument/2006/relationships/image" Target="../media/image115.png"/></Relationships>
</file>

<file path=ppt/diagrams/_rels/data69.xml.rels><?xml version="1.0" encoding="UTF-8" standalone="yes"?>
<Relationships xmlns="http://schemas.openxmlformats.org/package/2006/relationships"><Relationship Id="rId1" Type="http://schemas.openxmlformats.org/officeDocument/2006/relationships/image" Target="../media/image115.png"/></Relationships>
</file>

<file path=ppt/diagrams/_rels/data72.xml.rels><?xml version="1.0" encoding="UTF-8" standalone="yes"?>
<Relationships xmlns="http://schemas.openxmlformats.org/package/2006/relationships"><Relationship Id="rId1" Type="http://schemas.openxmlformats.org/officeDocument/2006/relationships/image" Target="../media/image117.png"/></Relationships>
</file>

<file path=ppt/diagrams/_rels/data74.xml.rels><?xml version="1.0" encoding="UTF-8" standalone="yes"?>
<Relationships xmlns="http://schemas.openxmlformats.org/package/2006/relationships"><Relationship Id="rId1" Type="http://schemas.openxmlformats.org/officeDocument/2006/relationships/image" Target="../media/image118.png"/></Relationships>
</file>

<file path=ppt/diagrams/_rels/drawing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 Id="rId4" Type="http://schemas.openxmlformats.org/officeDocument/2006/relationships/image" Target="../media/image56.png"/></Relationships>
</file>

<file path=ppt/diagrams/_rels/drawing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diagrams/_rels/drawing15.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image" Target="../media/image70.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diagrams/_rels/drawing27.xml.rels><?xml version="1.0" encoding="UTF-8" standalone="yes"?>
<Relationships xmlns="http://schemas.openxmlformats.org/package/2006/relationships"><Relationship Id="rId1" Type="http://schemas.openxmlformats.org/officeDocument/2006/relationships/image" Target="../media/image87.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30.xml.rels><?xml version="1.0" encoding="UTF-8" standalone="yes"?>
<Relationships xmlns="http://schemas.openxmlformats.org/package/2006/relationships"><Relationship Id="rId1" Type="http://schemas.openxmlformats.org/officeDocument/2006/relationships/image" Target="../media/image87.png"/></Relationships>
</file>

<file path=ppt/diagrams/_rels/drawing32.xml.rels><?xml version="1.0" encoding="UTF-8" standalone="yes"?>
<Relationships xmlns="http://schemas.openxmlformats.org/package/2006/relationships"><Relationship Id="rId1" Type="http://schemas.openxmlformats.org/officeDocument/2006/relationships/image" Target="../media/image91.png"/></Relationships>
</file>

<file path=ppt/diagrams/_rels/drawing3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image" Target="../media/image92.png"/><Relationship Id="rId4" Type="http://schemas.openxmlformats.org/officeDocument/2006/relationships/image" Target="../media/image95.png"/></Relationships>
</file>

<file path=ppt/diagrams/_rels/drawing34.xml.rels><?xml version="1.0" encoding="UTF-8" standalone="yes"?>
<Relationships xmlns="http://schemas.openxmlformats.org/package/2006/relationships"><Relationship Id="rId1" Type="http://schemas.openxmlformats.org/officeDocument/2006/relationships/image" Target="../media/image96.png"/></Relationships>
</file>

<file path=ppt/diagrams/_rels/drawing35.xml.rels><?xml version="1.0" encoding="UTF-8" standalone="yes"?>
<Relationships xmlns="http://schemas.openxmlformats.org/package/2006/relationships"><Relationship Id="rId1" Type="http://schemas.openxmlformats.org/officeDocument/2006/relationships/image" Target="../media/image96.png"/></Relationships>
</file>

<file path=ppt/diagrams/_rels/drawing37.xml.rels><?xml version="1.0" encoding="UTF-8" standalone="yes"?>
<Relationships xmlns="http://schemas.openxmlformats.org/package/2006/relationships"><Relationship Id="rId1" Type="http://schemas.openxmlformats.org/officeDocument/2006/relationships/image" Target="../media/image99.png"/></Relationships>
</file>

<file path=ppt/diagrams/_rels/drawing38.xml.rels><?xml version="1.0" encoding="UTF-8" standalone="yes"?>
<Relationships xmlns="http://schemas.openxmlformats.org/package/2006/relationships"><Relationship Id="rId1" Type="http://schemas.openxmlformats.org/officeDocument/2006/relationships/image" Target="../media/image100.png"/></Relationships>
</file>

<file path=ppt/diagrams/_rels/drawing39.xml.rels><?xml version="1.0" encoding="UTF-8" standalone="yes"?>
<Relationships xmlns="http://schemas.openxmlformats.org/package/2006/relationships"><Relationship Id="rId1" Type="http://schemas.openxmlformats.org/officeDocument/2006/relationships/image" Target="../media/image101.png"/></Relationships>
</file>

<file path=ppt/diagrams/_rels/drawing4.xml.rels><?xml version="1.0" encoding="UTF-8" standalone="yes"?>
<Relationships xmlns="http://schemas.openxmlformats.org/package/2006/relationships"><Relationship Id="rId1" Type="http://schemas.openxmlformats.org/officeDocument/2006/relationships/image" Target="../media/image1.jpeg"/></Relationships>
</file>

<file path=ppt/diagrams/_rels/drawing44.xml.rels><?xml version="1.0" encoding="UTF-8" standalone="yes"?>
<Relationships xmlns="http://schemas.openxmlformats.org/package/2006/relationships"><Relationship Id="rId1" Type="http://schemas.openxmlformats.org/officeDocument/2006/relationships/image" Target="../media/image104.png"/></Relationships>
</file>

<file path=ppt/diagrams/_rels/drawing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image" Target="../media/image105.png"/><Relationship Id="rId4" Type="http://schemas.openxmlformats.org/officeDocument/2006/relationships/image" Target="../media/image108.png"/></Relationships>
</file>

<file path=ppt/diagrams/_rels/drawing47.xml.rels><?xml version="1.0" encoding="UTF-8" standalone="yes"?>
<Relationships xmlns="http://schemas.openxmlformats.org/package/2006/relationships"><Relationship Id="rId1" Type="http://schemas.openxmlformats.org/officeDocument/2006/relationships/image" Target="../media/image109.png"/></Relationships>
</file>

<file path=ppt/diagrams/_rels/drawing49.xml.rels><?xml version="1.0" encoding="UTF-8" standalone="yes"?>
<Relationships xmlns="http://schemas.openxmlformats.org/package/2006/relationships"><Relationship Id="rId1" Type="http://schemas.openxmlformats.org/officeDocument/2006/relationships/image" Target="../media/image110.png"/></Relationships>
</file>

<file path=ppt/diagrams/_rels/drawing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image" Target="../media/image1.jpeg"/></Relationships>
</file>

<file path=ppt/diagrams/_rels/drawing50.xml.rels><?xml version="1.0" encoding="UTF-8" standalone="yes"?>
<Relationships xmlns="http://schemas.openxmlformats.org/package/2006/relationships"><Relationship Id="rId1" Type="http://schemas.openxmlformats.org/officeDocument/2006/relationships/image" Target="../media/image111.png"/></Relationships>
</file>

<file path=ppt/diagrams/_rels/drawing52.xml.rels><?xml version="1.0" encoding="UTF-8" standalone="yes"?>
<Relationships xmlns="http://schemas.openxmlformats.org/package/2006/relationships"><Relationship Id="rId1" Type="http://schemas.openxmlformats.org/officeDocument/2006/relationships/image" Target="../media/image114.png"/></Relationships>
</file>

<file path=ppt/diagrams/_rels/drawing55.xml.rels><?xml version="1.0" encoding="UTF-8" standalone="yes"?>
<Relationships xmlns="http://schemas.openxmlformats.org/package/2006/relationships"><Relationship Id="rId1" Type="http://schemas.openxmlformats.org/officeDocument/2006/relationships/image" Target="../media/image115.png"/></Relationships>
</file>

<file path=ppt/diagrams/_rels/drawing57.xml.rels><?xml version="1.0" encoding="UTF-8" standalone="yes"?>
<Relationships xmlns="http://schemas.openxmlformats.org/package/2006/relationships"><Relationship Id="rId1" Type="http://schemas.openxmlformats.org/officeDocument/2006/relationships/image" Target="../media/image115.png"/></Relationships>
</file>

<file path=ppt/diagrams/_rels/drawing59.xml.rels><?xml version="1.0" encoding="UTF-8" standalone="yes"?>
<Relationships xmlns="http://schemas.openxmlformats.org/package/2006/relationships"><Relationship Id="rId1" Type="http://schemas.openxmlformats.org/officeDocument/2006/relationships/image" Target="../media/image115.png"/></Relationships>
</file>

<file path=ppt/diagrams/_rels/drawing60.xml.rels><?xml version="1.0" encoding="UTF-8" standalone="yes"?>
<Relationships xmlns="http://schemas.openxmlformats.org/package/2006/relationships"><Relationship Id="rId1" Type="http://schemas.openxmlformats.org/officeDocument/2006/relationships/image" Target="../media/image115.png"/></Relationships>
</file>

<file path=ppt/diagrams/_rels/drawing63.xml.rels><?xml version="1.0" encoding="UTF-8" standalone="yes"?>
<Relationships xmlns="http://schemas.openxmlformats.org/package/2006/relationships"><Relationship Id="rId1" Type="http://schemas.openxmlformats.org/officeDocument/2006/relationships/image" Target="../media/image115.png"/></Relationships>
</file>

<file path=ppt/diagrams/_rels/drawing66.xml.rels><?xml version="1.0" encoding="UTF-8" standalone="yes"?>
<Relationships xmlns="http://schemas.openxmlformats.org/package/2006/relationships"><Relationship Id="rId1" Type="http://schemas.openxmlformats.org/officeDocument/2006/relationships/image" Target="../media/image115.png"/></Relationships>
</file>

<file path=ppt/diagrams/_rels/drawing69.xml.rels><?xml version="1.0" encoding="UTF-8" standalone="yes"?>
<Relationships xmlns="http://schemas.openxmlformats.org/package/2006/relationships"><Relationship Id="rId1" Type="http://schemas.openxmlformats.org/officeDocument/2006/relationships/image" Target="../media/image115.png"/></Relationships>
</file>

<file path=ppt/diagrams/_rels/drawing72.xml.rels><?xml version="1.0" encoding="UTF-8" standalone="yes"?>
<Relationships xmlns="http://schemas.openxmlformats.org/package/2006/relationships"><Relationship Id="rId1" Type="http://schemas.openxmlformats.org/officeDocument/2006/relationships/image" Target="../media/image117.png"/></Relationships>
</file>

<file path=ppt/diagrams/_rels/drawing74.xml.rels><?xml version="1.0" encoding="UTF-8" standalone="yes"?>
<Relationships xmlns="http://schemas.openxmlformats.org/package/2006/relationships"><Relationship Id="rId1" Type="http://schemas.openxmlformats.org/officeDocument/2006/relationships/image" Target="../media/image118.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0B1FF-E276-495F-BDE2-CC7A8E9B838C}" type="doc">
      <dgm:prSet loTypeId="urn:microsoft.com/office/officeart/2005/8/layout/radial6" loCatId="cycle" qsTypeId="urn:microsoft.com/office/officeart/2005/8/quickstyle/simple1" qsCatId="simple" csTypeId="urn:microsoft.com/office/officeart/2005/8/colors/colorful3" csCatId="colorful" phldr="1"/>
      <dgm:spPr/>
      <dgm:t>
        <a:bodyPr/>
        <a:lstStyle/>
        <a:p>
          <a:endParaRPr lang="en-US"/>
        </a:p>
      </dgm:t>
    </dgm:pt>
    <dgm:pt modelId="{E3F62478-ABFF-4F32-9894-34D9A0996413}">
      <dgm:prSet phldrT="[Text]"/>
      <dgm:spPr/>
      <dgm:t>
        <a:bodyPr/>
        <a:lstStyle/>
        <a:p>
          <a:r>
            <a:rPr lang="en-US" dirty="0" smtClean="0"/>
            <a:t>How to</a:t>
          </a:r>
          <a:endParaRPr lang="en-US" dirty="0"/>
        </a:p>
      </dgm:t>
    </dgm:pt>
    <dgm:pt modelId="{29F5C03D-704B-49B0-B04C-E94613C3B537}" type="parTrans" cxnId="{30D7B3CD-C58A-439D-B978-6CDFC540188D}">
      <dgm:prSet/>
      <dgm:spPr/>
      <dgm:t>
        <a:bodyPr/>
        <a:lstStyle/>
        <a:p>
          <a:endParaRPr lang="en-US"/>
        </a:p>
      </dgm:t>
    </dgm:pt>
    <dgm:pt modelId="{7DED6C3F-A19C-4F92-8BC6-6D0DC98163C8}" type="sibTrans" cxnId="{30D7B3CD-C58A-439D-B978-6CDFC540188D}">
      <dgm:prSet/>
      <dgm:spPr/>
      <dgm:t>
        <a:bodyPr/>
        <a:lstStyle/>
        <a:p>
          <a:endParaRPr lang="en-US"/>
        </a:p>
      </dgm:t>
    </dgm:pt>
    <dgm:pt modelId="{9E39C2FE-C3A7-4F00-BA77-E94CC0F1155E}">
      <dgm:prSet phldrT="[Text]"/>
      <dgm:spPr/>
      <dgm:t>
        <a:bodyPr/>
        <a:lstStyle/>
        <a:p>
          <a:r>
            <a:rPr lang="en-US" dirty="0" smtClean="0"/>
            <a:t>Read</a:t>
          </a:r>
          <a:endParaRPr lang="en-US" dirty="0"/>
        </a:p>
      </dgm:t>
    </dgm:pt>
    <dgm:pt modelId="{3AC086DF-E2A1-4BD7-83E1-A5193D8B7E5F}" type="parTrans" cxnId="{4A739DAC-03B7-48C3-A898-BABFC10E4FDB}">
      <dgm:prSet/>
      <dgm:spPr/>
      <dgm:t>
        <a:bodyPr/>
        <a:lstStyle/>
        <a:p>
          <a:endParaRPr lang="en-US"/>
        </a:p>
      </dgm:t>
    </dgm:pt>
    <dgm:pt modelId="{9EDCC3DC-8747-4D2F-A9EA-E1E9CD4177FC}" type="sibTrans" cxnId="{4A739DAC-03B7-48C3-A898-BABFC10E4FDB}">
      <dgm:prSet/>
      <dgm:spPr/>
      <dgm:t>
        <a:bodyPr/>
        <a:lstStyle/>
        <a:p>
          <a:endParaRPr lang="en-US"/>
        </a:p>
      </dgm:t>
    </dgm:pt>
    <dgm:pt modelId="{E9E30D41-59F7-49D7-8598-25C132F55B81}">
      <dgm:prSet phldrT="[Text]"/>
      <dgm:spPr/>
      <dgm:t>
        <a:bodyPr/>
        <a:lstStyle/>
        <a:p>
          <a:r>
            <a:rPr lang="en-US" dirty="0" smtClean="0"/>
            <a:t>Write</a:t>
          </a:r>
          <a:endParaRPr lang="en-US" dirty="0"/>
        </a:p>
      </dgm:t>
    </dgm:pt>
    <dgm:pt modelId="{BA898DD8-C546-4B71-BAA4-710F4178177A}" type="parTrans" cxnId="{44726319-29AA-494A-ADF7-58FC3D8BB72C}">
      <dgm:prSet/>
      <dgm:spPr/>
      <dgm:t>
        <a:bodyPr/>
        <a:lstStyle/>
        <a:p>
          <a:endParaRPr lang="en-US"/>
        </a:p>
      </dgm:t>
    </dgm:pt>
    <dgm:pt modelId="{BDC2F868-BE52-4381-A85C-1FAE1B101005}" type="sibTrans" cxnId="{44726319-29AA-494A-ADF7-58FC3D8BB72C}">
      <dgm:prSet/>
      <dgm:spPr/>
      <dgm:t>
        <a:bodyPr/>
        <a:lstStyle/>
        <a:p>
          <a:endParaRPr lang="en-US"/>
        </a:p>
      </dgm:t>
    </dgm:pt>
    <dgm:pt modelId="{8A46E7AD-789A-4673-930D-2959812AEE29}">
      <dgm:prSet phldrT="[Text]"/>
      <dgm:spPr/>
      <dgm:t>
        <a:bodyPr/>
        <a:lstStyle/>
        <a:p>
          <a:r>
            <a:rPr lang="en-US" dirty="0" smtClean="0"/>
            <a:t>Present</a:t>
          </a:r>
          <a:endParaRPr lang="en-US" dirty="0"/>
        </a:p>
      </dgm:t>
    </dgm:pt>
    <dgm:pt modelId="{1FAE93AC-D305-4C7B-A39D-A7D0D148BF34}" type="parTrans" cxnId="{EF2BF0C6-F8D4-4935-B0D0-F2A5B4E550F8}">
      <dgm:prSet/>
      <dgm:spPr/>
      <dgm:t>
        <a:bodyPr/>
        <a:lstStyle/>
        <a:p>
          <a:endParaRPr lang="en-US"/>
        </a:p>
      </dgm:t>
    </dgm:pt>
    <dgm:pt modelId="{91733936-B8C8-4138-B94E-05EC151BB5B6}" type="sibTrans" cxnId="{EF2BF0C6-F8D4-4935-B0D0-F2A5B4E550F8}">
      <dgm:prSet/>
      <dgm:spPr/>
      <dgm:t>
        <a:bodyPr/>
        <a:lstStyle/>
        <a:p>
          <a:endParaRPr lang="en-US"/>
        </a:p>
      </dgm:t>
    </dgm:pt>
    <dgm:pt modelId="{CEC5227D-FAC9-49D7-91ED-05059FBD050B}">
      <dgm:prSet phldrT="[Text]"/>
      <dgm:spPr/>
      <dgm:t>
        <a:bodyPr/>
        <a:lstStyle/>
        <a:p>
          <a:r>
            <a:rPr lang="en-US" dirty="0" smtClean="0"/>
            <a:t>Review</a:t>
          </a:r>
          <a:endParaRPr lang="en-US" dirty="0"/>
        </a:p>
      </dgm:t>
    </dgm:pt>
    <dgm:pt modelId="{B052E2F3-162F-4F6E-BC3E-BBB640E91FF9}" type="sibTrans" cxnId="{CA4C3AC9-EFE0-4A20-80D0-39776F6CC81A}">
      <dgm:prSet/>
      <dgm:spPr/>
      <dgm:t>
        <a:bodyPr/>
        <a:lstStyle/>
        <a:p>
          <a:endParaRPr lang="en-US"/>
        </a:p>
      </dgm:t>
    </dgm:pt>
    <dgm:pt modelId="{E3261705-5078-46C3-82B9-EEC45A9AF55C}" type="parTrans" cxnId="{CA4C3AC9-EFE0-4A20-80D0-39776F6CC81A}">
      <dgm:prSet/>
      <dgm:spPr/>
      <dgm:t>
        <a:bodyPr/>
        <a:lstStyle/>
        <a:p>
          <a:endParaRPr lang="en-US"/>
        </a:p>
      </dgm:t>
    </dgm:pt>
    <dgm:pt modelId="{2B3AFD24-5C36-4072-ABDF-5C4C3205C201}">
      <dgm:prSet phldrT="[Text]"/>
      <dgm:spPr/>
      <dgm:t>
        <a:bodyPr/>
        <a:lstStyle/>
        <a:p>
          <a:r>
            <a:rPr lang="en-US" dirty="0" smtClean="0"/>
            <a:t>Summarize </a:t>
          </a:r>
          <a:endParaRPr lang="en-US" dirty="0"/>
        </a:p>
      </dgm:t>
    </dgm:pt>
    <dgm:pt modelId="{F92318AB-A966-4381-A6E3-960A08142D4B}" type="sibTrans" cxnId="{D52FB058-457C-4C1A-A528-16001CBF86B7}">
      <dgm:prSet/>
      <dgm:spPr/>
      <dgm:t>
        <a:bodyPr/>
        <a:lstStyle/>
        <a:p>
          <a:endParaRPr lang="en-US"/>
        </a:p>
      </dgm:t>
    </dgm:pt>
    <dgm:pt modelId="{991D2D79-6BAE-4EE3-B698-BA916B174E94}" type="parTrans" cxnId="{D52FB058-457C-4C1A-A528-16001CBF86B7}">
      <dgm:prSet/>
      <dgm:spPr/>
      <dgm:t>
        <a:bodyPr/>
        <a:lstStyle/>
        <a:p>
          <a:endParaRPr lang="en-US"/>
        </a:p>
      </dgm:t>
    </dgm:pt>
    <dgm:pt modelId="{C2C2A235-77CA-41FA-88C5-03DE580D57C5}" type="pres">
      <dgm:prSet presAssocID="{B1A0B1FF-E276-495F-BDE2-CC7A8E9B838C}" presName="Name0" presStyleCnt="0">
        <dgm:presLayoutVars>
          <dgm:chMax val="1"/>
          <dgm:dir/>
          <dgm:animLvl val="ctr"/>
          <dgm:resizeHandles val="exact"/>
        </dgm:presLayoutVars>
      </dgm:prSet>
      <dgm:spPr/>
      <dgm:t>
        <a:bodyPr/>
        <a:lstStyle/>
        <a:p>
          <a:endParaRPr lang="en-US"/>
        </a:p>
      </dgm:t>
    </dgm:pt>
    <dgm:pt modelId="{C7945EC3-F254-4CDA-B93E-BCB4019DA1E2}" type="pres">
      <dgm:prSet presAssocID="{E3F62478-ABFF-4F32-9894-34D9A0996413}" presName="centerShape" presStyleLbl="node0" presStyleIdx="0" presStyleCnt="1"/>
      <dgm:spPr/>
      <dgm:t>
        <a:bodyPr/>
        <a:lstStyle/>
        <a:p>
          <a:endParaRPr lang="en-US"/>
        </a:p>
      </dgm:t>
    </dgm:pt>
    <dgm:pt modelId="{70069E15-6712-4347-BBC7-3EFF0393DAFD}" type="pres">
      <dgm:prSet presAssocID="{9E39C2FE-C3A7-4F00-BA77-E94CC0F1155E}" presName="node" presStyleLbl="node1" presStyleIdx="0" presStyleCnt="5">
        <dgm:presLayoutVars>
          <dgm:bulletEnabled val="1"/>
        </dgm:presLayoutVars>
      </dgm:prSet>
      <dgm:spPr/>
      <dgm:t>
        <a:bodyPr/>
        <a:lstStyle/>
        <a:p>
          <a:endParaRPr lang="en-US"/>
        </a:p>
      </dgm:t>
    </dgm:pt>
    <dgm:pt modelId="{4DF2EB48-D4EC-4F79-858E-B8ED86A41A76}" type="pres">
      <dgm:prSet presAssocID="{9E39C2FE-C3A7-4F00-BA77-E94CC0F1155E}" presName="dummy" presStyleCnt="0"/>
      <dgm:spPr/>
      <dgm:t>
        <a:bodyPr/>
        <a:lstStyle/>
        <a:p>
          <a:endParaRPr lang="en-US"/>
        </a:p>
      </dgm:t>
    </dgm:pt>
    <dgm:pt modelId="{68680BEC-990F-47C5-93EA-24EF5A6022BB}" type="pres">
      <dgm:prSet presAssocID="{9EDCC3DC-8747-4D2F-A9EA-E1E9CD4177FC}" presName="sibTrans" presStyleLbl="sibTrans2D1" presStyleIdx="0" presStyleCnt="5" custLinFactNeighborX="336"/>
      <dgm:spPr/>
      <dgm:t>
        <a:bodyPr/>
        <a:lstStyle/>
        <a:p>
          <a:endParaRPr lang="en-US"/>
        </a:p>
      </dgm:t>
    </dgm:pt>
    <dgm:pt modelId="{DBE9A405-ECD5-4CDC-89B7-A86336780B09}" type="pres">
      <dgm:prSet presAssocID="{2B3AFD24-5C36-4072-ABDF-5C4C3205C201}" presName="node" presStyleLbl="node1" presStyleIdx="1" presStyleCnt="5">
        <dgm:presLayoutVars>
          <dgm:bulletEnabled val="1"/>
        </dgm:presLayoutVars>
      </dgm:prSet>
      <dgm:spPr/>
      <dgm:t>
        <a:bodyPr/>
        <a:lstStyle/>
        <a:p>
          <a:endParaRPr lang="en-US"/>
        </a:p>
      </dgm:t>
    </dgm:pt>
    <dgm:pt modelId="{FE94F0E3-B7C1-4295-A790-B294A99EE87D}" type="pres">
      <dgm:prSet presAssocID="{2B3AFD24-5C36-4072-ABDF-5C4C3205C201}" presName="dummy" presStyleCnt="0"/>
      <dgm:spPr/>
      <dgm:t>
        <a:bodyPr/>
        <a:lstStyle/>
        <a:p>
          <a:endParaRPr lang="en-US"/>
        </a:p>
      </dgm:t>
    </dgm:pt>
    <dgm:pt modelId="{2F3DC1F5-CD37-45CD-A216-D258A5F83C37}" type="pres">
      <dgm:prSet presAssocID="{F92318AB-A966-4381-A6E3-960A08142D4B}" presName="sibTrans" presStyleLbl="sibTrans2D1" presStyleIdx="1" presStyleCnt="5"/>
      <dgm:spPr/>
      <dgm:t>
        <a:bodyPr/>
        <a:lstStyle/>
        <a:p>
          <a:endParaRPr lang="en-US"/>
        </a:p>
      </dgm:t>
    </dgm:pt>
    <dgm:pt modelId="{D0AFFC59-0264-4E32-859E-50D42C412501}" type="pres">
      <dgm:prSet presAssocID="{CEC5227D-FAC9-49D7-91ED-05059FBD050B}" presName="node" presStyleLbl="node1" presStyleIdx="2" presStyleCnt="5">
        <dgm:presLayoutVars>
          <dgm:bulletEnabled val="1"/>
        </dgm:presLayoutVars>
      </dgm:prSet>
      <dgm:spPr/>
      <dgm:t>
        <a:bodyPr/>
        <a:lstStyle/>
        <a:p>
          <a:endParaRPr lang="en-US"/>
        </a:p>
      </dgm:t>
    </dgm:pt>
    <dgm:pt modelId="{A0FCE8C2-6F05-4CE5-8084-50F4A04F0792}" type="pres">
      <dgm:prSet presAssocID="{CEC5227D-FAC9-49D7-91ED-05059FBD050B}" presName="dummy" presStyleCnt="0"/>
      <dgm:spPr/>
      <dgm:t>
        <a:bodyPr/>
        <a:lstStyle/>
        <a:p>
          <a:endParaRPr lang="en-US"/>
        </a:p>
      </dgm:t>
    </dgm:pt>
    <dgm:pt modelId="{ADC8EC4F-3792-45B0-8BBD-98DBD6DF348C}" type="pres">
      <dgm:prSet presAssocID="{B052E2F3-162F-4F6E-BC3E-BBB640E91FF9}" presName="sibTrans" presStyleLbl="sibTrans2D1" presStyleIdx="2" presStyleCnt="5"/>
      <dgm:spPr/>
      <dgm:t>
        <a:bodyPr/>
        <a:lstStyle/>
        <a:p>
          <a:endParaRPr lang="en-US"/>
        </a:p>
      </dgm:t>
    </dgm:pt>
    <dgm:pt modelId="{B407D47D-AFCA-472E-B981-EDD42AB1DC72}" type="pres">
      <dgm:prSet presAssocID="{E9E30D41-59F7-49D7-8598-25C132F55B81}" presName="node" presStyleLbl="node1" presStyleIdx="3" presStyleCnt="5">
        <dgm:presLayoutVars>
          <dgm:bulletEnabled val="1"/>
        </dgm:presLayoutVars>
      </dgm:prSet>
      <dgm:spPr/>
      <dgm:t>
        <a:bodyPr/>
        <a:lstStyle/>
        <a:p>
          <a:endParaRPr lang="en-US"/>
        </a:p>
      </dgm:t>
    </dgm:pt>
    <dgm:pt modelId="{63020D6C-8F15-42A9-B602-3BADE05E82D5}" type="pres">
      <dgm:prSet presAssocID="{E9E30D41-59F7-49D7-8598-25C132F55B81}" presName="dummy" presStyleCnt="0"/>
      <dgm:spPr/>
      <dgm:t>
        <a:bodyPr/>
        <a:lstStyle/>
        <a:p>
          <a:endParaRPr lang="en-US"/>
        </a:p>
      </dgm:t>
    </dgm:pt>
    <dgm:pt modelId="{15F8A0B5-A885-4F4C-92FD-826DDADA820E}" type="pres">
      <dgm:prSet presAssocID="{BDC2F868-BE52-4381-A85C-1FAE1B101005}" presName="sibTrans" presStyleLbl="sibTrans2D1" presStyleIdx="3" presStyleCnt="5"/>
      <dgm:spPr/>
      <dgm:t>
        <a:bodyPr/>
        <a:lstStyle/>
        <a:p>
          <a:endParaRPr lang="en-US"/>
        </a:p>
      </dgm:t>
    </dgm:pt>
    <dgm:pt modelId="{17AB6786-5199-4B18-B1D9-40699D3C1D0B}" type="pres">
      <dgm:prSet presAssocID="{8A46E7AD-789A-4673-930D-2959812AEE29}" presName="node" presStyleLbl="node1" presStyleIdx="4" presStyleCnt="5">
        <dgm:presLayoutVars>
          <dgm:bulletEnabled val="1"/>
        </dgm:presLayoutVars>
      </dgm:prSet>
      <dgm:spPr/>
      <dgm:t>
        <a:bodyPr/>
        <a:lstStyle/>
        <a:p>
          <a:endParaRPr lang="en-US"/>
        </a:p>
      </dgm:t>
    </dgm:pt>
    <dgm:pt modelId="{17DD5177-8660-43F2-9E3B-2D70C205EB1E}" type="pres">
      <dgm:prSet presAssocID="{8A46E7AD-789A-4673-930D-2959812AEE29}" presName="dummy" presStyleCnt="0"/>
      <dgm:spPr/>
      <dgm:t>
        <a:bodyPr/>
        <a:lstStyle/>
        <a:p>
          <a:endParaRPr lang="en-US"/>
        </a:p>
      </dgm:t>
    </dgm:pt>
    <dgm:pt modelId="{F10CED79-A692-438B-841A-7E293D36B8AB}" type="pres">
      <dgm:prSet presAssocID="{91733936-B8C8-4138-B94E-05EC151BB5B6}" presName="sibTrans" presStyleLbl="sibTrans2D1" presStyleIdx="4" presStyleCnt="5"/>
      <dgm:spPr/>
      <dgm:t>
        <a:bodyPr/>
        <a:lstStyle/>
        <a:p>
          <a:endParaRPr lang="en-US"/>
        </a:p>
      </dgm:t>
    </dgm:pt>
  </dgm:ptLst>
  <dgm:cxnLst>
    <dgm:cxn modelId="{179CCB16-9527-484D-A098-4CC82DEE6E28}" type="presOf" srcId="{E9E30D41-59F7-49D7-8598-25C132F55B81}" destId="{B407D47D-AFCA-472E-B981-EDD42AB1DC72}" srcOrd="0" destOrd="0" presId="urn:microsoft.com/office/officeart/2005/8/layout/radial6"/>
    <dgm:cxn modelId="{BB698BAD-FA95-4FCB-B72E-76A4D4DB5674}" type="presOf" srcId="{E3F62478-ABFF-4F32-9894-34D9A0996413}" destId="{C7945EC3-F254-4CDA-B93E-BCB4019DA1E2}" srcOrd="0" destOrd="0" presId="urn:microsoft.com/office/officeart/2005/8/layout/radial6"/>
    <dgm:cxn modelId="{83D8FE9B-5305-4CD4-8F56-60265FF50BC9}" type="presOf" srcId="{9EDCC3DC-8747-4D2F-A9EA-E1E9CD4177FC}" destId="{68680BEC-990F-47C5-93EA-24EF5A6022BB}" srcOrd="0" destOrd="0" presId="urn:microsoft.com/office/officeart/2005/8/layout/radial6"/>
    <dgm:cxn modelId="{95A8684A-6EB2-46E6-9CE2-9284BBC4BB50}" type="presOf" srcId="{B1A0B1FF-E276-495F-BDE2-CC7A8E9B838C}" destId="{C2C2A235-77CA-41FA-88C5-03DE580D57C5}" srcOrd="0" destOrd="0" presId="urn:microsoft.com/office/officeart/2005/8/layout/radial6"/>
    <dgm:cxn modelId="{577A6F79-519A-4966-852C-5E86417EBEEF}" type="presOf" srcId="{F92318AB-A966-4381-A6E3-960A08142D4B}" destId="{2F3DC1F5-CD37-45CD-A216-D258A5F83C37}" srcOrd="0" destOrd="0" presId="urn:microsoft.com/office/officeart/2005/8/layout/radial6"/>
    <dgm:cxn modelId="{AD155E59-176C-4002-956C-F0CB4CFC12B1}" type="presOf" srcId="{91733936-B8C8-4138-B94E-05EC151BB5B6}" destId="{F10CED79-A692-438B-841A-7E293D36B8AB}" srcOrd="0" destOrd="0" presId="urn:microsoft.com/office/officeart/2005/8/layout/radial6"/>
    <dgm:cxn modelId="{4631339A-CA81-4417-BBED-77B6F23E0BF8}" type="presOf" srcId="{8A46E7AD-789A-4673-930D-2959812AEE29}" destId="{17AB6786-5199-4B18-B1D9-40699D3C1D0B}" srcOrd="0" destOrd="0" presId="urn:microsoft.com/office/officeart/2005/8/layout/radial6"/>
    <dgm:cxn modelId="{AEC830DA-2EE9-4BA0-9959-AB249CCC3FBB}" type="presOf" srcId="{9E39C2FE-C3A7-4F00-BA77-E94CC0F1155E}" destId="{70069E15-6712-4347-BBC7-3EFF0393DAFD}" srcOrd="0" destOrd="0" presId="urn:microsoft.com/office/officeart/2005/8/layout/radial6"/>
    <dgm:cxn modelId="{EF2BF0C6-F8D4-4935-B0D0-F2A5B4E550F8}" srcId="{E3F62478-ABFF-4F32-9894-34D9A0996413}" destId="{8A46E7AD-789A-4673-930D-2959812AEE29}" srcOrd="4" destOrd="0" parTransId="{1FAE93AC-D305-4C7B-A39D-A7D0D148BF34}" sibTransId="{91733936-B8C8-4138-B94E-05EC151BB5B6}"/>
    <dgm:cxn modelId="{4A739DAC-03B7-48C3-A898-BABFC10E4FDB}" srcId="{E3F62478-ABFF-4F32-9894-34D9A0996413}" destId="{9E39C2FE-C3A7-4F00-BA77-E94CC0F1155E}" srcOrd="0" destOrd="0" parTransId="{3AC086DF-E2A1-4BD7-83E1-A5193D8B7E5F}" sibTransId="{9EDCC3DC-8747-4D2F-A9EA-E1E9CD4177FC}"/>
    <dgm:cxn modelId="{BC8BF1CF-F599-454E-AF67-22C9D4429FBC}" type="presOf" srcId="{2B3AFD24-5C36-4072-ABDF-5C4C3205C201}" destId="{DBE9A405-ECD5-4CDC-89B7-A86336780B09}" srcOrd="0" destOrd="0" presId="urn:microsoft.com/office/officeart/2005/8/layout/radial6"/>
    <dgm:cxn modelId="{44726319-29AA-494A-ADF7-58FC3D8BB72C}" srcId="{E3F62478-ABFF-4F32-9894-34D9A0996413}" destId="{E9E30D41-59F7-49D7-8598-25C132F55B81}" srcOrd="3" destOrd="0" parTransId="{BA898DD8-C546-4B71-BAA4-710F4178177A}" sibTransId="{BDC2F868-BE52-4381-A85C-1FAE1B101005}"/>
    <dgm:cxn modelId="{D4D5C6C6-C401-4412-9A07-2D6E46A17EA6}" type="presOf" srcId="{B052E2F3-162F-4F6E-BC3E-BBB640E91FF9}" destId="{ADC8EC4F-3792-45B0-8BBD-98DBD6DF348C}" srcOrd="0" destOrd="0" presId="urn:microsoft.com/office/officeart/2005/8/layout/radial6"/>
    <dgm:cxn modelId="{CA4C3AC9-EFE0-4A20-80D0-39776F6CC81A}" srcId="{E3F62478-ABFF-4F32-9894-34D9A0996413}" destId="{CEC5227D-FAC9-49D7-91ED-05059FBD050B}" srcOrd="2" destOrd="0" parTransId="{E3261705-5078-46C3-82B9-EEC45A9AF55C}" sibTransId="{B052E2F3-162F-4F6E-BC3E-BBB640E91FF9}"/>
    <dgm:cxn modelId="{B895AE4D-CE1E-42BC-A305-F835B0018269}" type="presOf" srcId="{BDC2F868-BE52-4381-A85C-1FAE1B101005}" destId="{15F8A0B5-A885-4F4C-92FD-826DDADA820E}" srcOrd="0" destOrd="0" presId="urn:microsoft.com/office/officeart/2005/8/layout/radial6"/>
    <dgm:cxn modelId="{429BE44C-154C-4A4C-9970-5E56F5A36880}" type="presOf" srcId="{CEC5227D-FAC9-49D7-91ED-05059FBD050B}" destId="{D0AFFC59-0264-4E32-859E-50D42C412501}" srcOrd="0" destOrd="0" presId="urn:microsoft.com/office/officeart/2005/8/layout/radial6"/>
    <dgm:cxn modelId="{30D7B3CD-C58A-439D-B978-6CDFC540188D}" srcId="{B1A0B1FF-E276-495F-BDE2-CC7A8E9B838C}" destId="{E3F62478-ABFF-4F32-9894-34D9A0996413}" srcOrd="0" destOrd="0" parTransId="{29F5C03D-704B-49B0-B04C-E94613C3B537}" sibTransId="{7DED6C3F-A19C-4F92-8BC6-6D0DC98163C8}"/>
    <dgm:cxn modelId="{D52FB058-457C-4C1A-A528-16001CBF86B7}" srcId="{E3F62478-ABFF-4F32-9894-34D9A0996413}" destId="{2B3AFD24-5C36-4072-ABDF-5C4C3205C201}" srcOrd="1" destOrd="0" parTransId="{991D2D79-6BAE-4EE3-B698-BA916B174E94}" sibTransId="{F92318AB-A966-4381-A6E3-960A08142D4B}"/>
    <dgm:cxn modelId="{5CADDDF2-ACFE-4EAC-8D5E-057063E69DD3}" type="presParOf" srcId="{C2C2A235-77CA-41FA-88C5-03DE580D57C5}" destId="{C7945EC3-F254-4CDA-B93E-BCB4019DA1E2}" srcOrd="0" destOrd="0" presId="urn:microsoft.com/office/officeart/2005/8/layout/radial6"/>
    <dgm:cxn modelId="{8EDC6601-C782-4002-94ED-478DA6661C7E}" type="presParOf" srcId="{C2C2A235-77CA-41FA-88C5-03DE580D57C5}" destId="{70069E15-6712-4347-BBC7-3EFF0393DAFD}" srcOrd="1" destOrd="0" presId="urn:microsoft.com/office/officeart/2005/8/layout/radial6"/>
    <dgm:cxn modelId="{8A69D67B-736E-4246-99A3-DDC93778D09E}" type="presParOf" srcId="{C2C2A235-77CA-41FA-88C5-03DE580D57C5}" destId="{4DF2EB48-D4EC-4F79-858E-B8ED86A41A76}" srcOrd="2" destOrd="0" presId="urn:microsoft.com/office/officeart/2005/8/layout/radial6"/>
    <dgm:cxn modelId="{70E3E4D9-D417-464C-8DDD-3915A77F7275}" type="presParOf" srcId="{C2C2A235-77CA-41FA-88C5-03DE580D57C5}" destId="{68680BEC-990F-47C5-93EA-24EF5A6022BB}" srcOrd="3" destOrd="0" presId="urn:microsoft.com/office/officeart/2005/8/layout/radial6"/>
    <dgm:cxn modelId="{392C6FEC-3E6E-413C-9C55-115C129C0994}" type="presParOf" srcId="{C2C2A235-77CA-41FA-88C5-03DE580D57C5}" destId="{DBE9A405-ECD5-4CDC-89B7-A86336780B09}" srcOrd="4" destOrd="0" presId="urn:microsoft.com/office/officeart/2005/8/layout/radial6"/>
    <dgm:cxn modelId="{D0EAF459-56C3-4C39-BDF5-F3CEF51FE23F}" type="presParOf" srcId="{C2C2A235-77CA-41FA-88C5-03DE580D57C5}" destId="{FE94F0E3-B7C1-4295-A790-B294A99EE87D}" srcOrd="5" destOrd="0" presId="urn:microsoft.com/office/officeart/2005/8/layout/radial6"/>
    <dgm:cxn modelId="{6E0F2577-5E16-46DE-8E95-5E60EB60EE44}" type="presParOf" srcId="{C2C2A235-77CA-41FA-88C5-03DE580D57C5}" destId="{2F3DC1F5-CD37-45CD-A216-D258A5F83C37}" srcOrd="6" destOrd="0" presId="urn:microsoft.com/office/officeart/2005/8/layout/radial6"/>
    <dgm:cxn modelId="{30171577-FCA8-4523-A48C-B70024D344E6}" type="presParOf" srcId="{C2C2A235-77CA-41FA-88C5-03DE580D57C5}" destId="{D0AFFC59-0264-4E32-859E-50D42C412501}" srcOrd="7" destOrd="0" presId="urn:microsoft.com/office/officeart/2005/8/layout/radial6"/>
    <dgm:cxn modelId="{7149CC5D-9A64-4A08-81F8-37174C65CE6A}" type="presParOf" srcId="{C2C2A235-77CA-41FA-88C5-03DE580D57C5}" destId="{A0FCE8C2-6F05-4CE5-8084-50F4A04F0792}" srcOrd="8" destOrd="0" presId="urn:microsoft.com/office/officeart/2005/8/layout/radial6"/>
    <dgm:cxn modelId="{D24AB2C5-0C46-4539-AD73-2B93BED9EA9A}" type="presParOf" srcId="{C2C2A235-77CA-41FA-88C5-03DE580D57C5}" destId="{ADC8EC4F-3792-45B0-8BBD-98DBD6DF348C}" srcOrd="9" destOrd="0" presId="urn:microsoft.com/office/officeart/2005/8/layout/radial6"/>
    <dgm:cxn modelId="{BB64FF2F-C26D-4CF9-808A-12C4785DE8A3}" type="presParOf" srcId="{C2C2A235-77CA-41FA-88C5-03DE580D57C5}" destId="{B407D47D-AFCA-472E-B981-EDD42AB1DC72}" srcOrd="10" destOrd="0" presId="urn:microsoft.com/office/officeart/2005/8/layout/radial6"/>
    <dgm:cxn modelId="{831A944A-63FB-4834-915E-DF7D7E29B0E3}" type="presParOf" srcId="{C2C2A235-77CA-41FA-88C5-03DE580D57C5}" destId="{63020D6C-8F15-42A9-B602-3BADE05E82D5}" srcOrd="11" destOrd="0" presId="urn:microsoft.com/office/officeart/2005/8/layout/radial6"/>
    <dgm:cxn modelId="{85B91B56-AB1D-42C4-8AED-5E51E51B8AD8}" type="presParOf" srcId="{C2C2A235-77CA-41FA-88C5-03DE580D57C5}" destId="{15F8A0B5-A885-4F4C-92FD-826DDADA820E}" srcOrd="12" destOrd="0" presId="urn:microsoft.com/office/officeart/2005/8/layout/radial6"/>
    <dgm:cxn modelId="{0760591F-CD7C-435A-89AB-20A36716C3E7}" type="presParOf" srcId="{C2C2A235-77CA-41FA-88C5-03DE580D57C5}" destId="{17AB6786-5199-4B18-B1D9-40699D3C1D0B}" srcOrd="13" destOrd="0" presId="urn:microsoft.com/office/officeart/2005/8/layout/radial6"/>
    <dgm:cxn modelId="{85A30475-D705-4126-9444-629E19C42088}" type="presParOf" srcId="{C2C2A235-77CA-41FA-88C5-03DE580D57C5}" destId="{17DD5177-8660-43F2-9E3B-2D70C205EB1E}" srcOrd="14" destOrd="0" presId="urn:microsoft.com/office/officeart/2005/8/layout/radial6"/>
    <dgm:cxn modelId="{4A2428A7-4832-45A2-8698-92413950CC6C}" type="presParOf" srcId="{C2C2A235-77CA-41FA-88C5-03DE580D57C5}" destId="{F10CED79-A692-438B-841A-7E293D36B8AB}" srcOrd="15"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429DA17-3099-44D8-AE7D-B0CBCBED0250}" type="doc">
      <dgm:prSet loTypeId="urn:microsoft.com/office/officeart/2005/8/layout/default#2" loCatId="list" qsTypeId="urn:microsoft.com/office/officeart/2005/8/quickstyle/3d3" qsCatId="3D" csTypeId="urn:microsoft.com/office/officeart/2005/8/colors/colorful1#1" csCatId="colorful" phldr="1"/>
      <dgm:spPr/>
      <dgm:t>
        <a:bodyPr/>
        <a:lstStyle/>
        <a:p>
          <a:endParaRPr lang="en-US"/>
        </a:p>
      </dgm:t>
    </dgm:pt>
    <dgm:pt modelId="{C02543F4-ED5B-49F2-9338-E1EA2DFF62A5}">
      <dgm:prSet phldrT="[Text]"/>
      <dgm:spPr/>
      <dgm:t>
        <a:bodyPr/>
        <a:lstStyle/>
        <a:p>
          <a:r>
            <a:rPr lang="en-US" dirty="0" smtClean="0"/>
            <a:t>Make author assumptions</a:t>
          </a:r>
          <a:endParaRPr lang="en-US" dirty="0"/>
        </a:p>
      </dgm:t>
    </dgm:pt>
    <dgm:pt modelId="{BD216AFB-E45D-42E4-BE8F-8FCD29B72F50}" type="parTrans" cxnId="{B2777C03-9893-4460-AE6E-8F0AFD05345C}">
      <dgm:prSet/>
      <dgm:spPr/>
      <dgm:t>
        <a:bodyPr/>
        <a:lstStyle/>
        <a:p>
          <a:endParaRPr lang="en-US"/>
        </a:p>
      </dgm:t>
    </dgm:pt>
    <dgm:pt modelId="{7E66D329-0E05-4EE9-A0F9-5FA84ED20AC7}" type="sibTrans" cxnId="{B2777C03-9893-4460-AE6E-8F0AFD05345C}">
      <dgm:prSet/>
      <dgm:spPr/>
      <dgm:t>
        <a:bodyPr/>
        <a:lstStyle/>
        <a:p>
          <a:endParaRPr lang="en-US"/>
        </a:p>
      </dgm:t>
    </dgm:pt>
    <dgm:pt modelId="{D1C5B401-14EE-4B05-BCFA-00D4F40F01A3}">
      <dgm:prSet phldrT="[Text]"/>
      <dgm:spPr/>
      <dgm:t>
        <a:bodyPr/>
        <a:lstStyle/>
        <a:p>
          <a:r>
            <a:rPr lang="en-US" dirty="0" smtClean="0"/>
            <a:t>Re-create the work</a:t>
          </a:r>
          <a:endParaRPr lang="en-US" dirty="0"/>
        </a:p>
      </dgm:t>
    </dgm:pt>
    <dgm:pt modelId="{632D60A8-1C88-456F-8019-DF0C53C6B442}" type="parTrans" cxnId="{7D6285DC-E29C-4B05-8532-5E8D0C0D52DB}">
      <dgm:prSet/>
      <dgm:spPr/>
      <dgm:t>
        <a:bodyPr/>
        <a:lstStyle/>
        <a:p>
          <a:endParaRPr lang="en-US"/>
        </a:p>
      </dgm:t>
    </dgm:pt>
    <dgm:pt modelId="{82F0FB04-75B9-46CF-945A-CF85D42A81A8}" type="sibTrans" cxnId="{7D6285DC-E29C-4B05-8532-5E8D0C0D52DB}">
      <dgm:prSet/>
      <dgm:spPr/>
      <dgm:t>
        <a:bodyPr/>
        <a:lstStyle/>
        <a:p>
          <a:endParaRPr lang="en-US"/>
        </a:p>
      </dgm:t>
    </dgm:pt>
    <dgm:pt modelId="{B446F65B-2FFB-4D18-B2A8-41483F4176E4}">
      <dgm:prSet phldrT="[Text]"/>
      <dgm:spPr/>
      <dgm:t>
        <a:bodyPr/>
        <a:lstStyle/>
        <a:p>
          <a:r>
            <a:rPr lang="en-US" dirty="0" smtClean="0"/>
            <a:t>Identify failings and assumptions</a:t>
          </a:r>
          <a:endParaRPr lang="en-US" dirty="0"/>
        </a:p>
      </dgm:t>
    </dgm:pt>
    <dgm:pt modelId="{5EFCE7C3-B6A5-4E5B-9354-407180CD4622}" type="parTrans" cxnId="{D3D3A513-5720-47E6-9313-BDAF50F9BA29}">
      <dgm:prSet/>
      <dgm:spPr/>
      <dgm:t>
        <a:bodyPr/>
        <a:lstStyle/>
        <a:p>
          <a:endParaRPr lang="en-US"/>
        </a:p>
      </dgm:t>
    </dgm:pt>
    <dgm:pt modelId="{F681A113-3399-4D4D-A89C-48A688235F3A}" type="sibTrans" cxnId="{D3D3A513-5720-47E6-9313-BDAF50F9BA29}">
      <dgm:prSet/>
      <dgm:spPr/>
      <dgm:t>
        <a:bodyPr/>
        <a:lstStyle/>
        <a:p>
          <a:endParaRPr lang="en-US"/>
        </a:p>
      </dgm:t>
    </dgm:pt>
    <dgm:pt modelId="{E57DADA9-39FB-43D1-9D05-E1A2AA0BA7D4}">
      <dgm:prSet phldrT="[Text]"/>
      <dgm:spPr/>
      <dgm:t>
        <a:bodyPr/>
        <a:lstStyle/>
        <a:p>
          <a:r>
            <a:rPr lang="en-US" dirty="0" smtClean="0"/>
            <a:t>Insight</a:t>
          </a:r>
          <a:endParaRPr lang="en-US" dirty="0"/>
        </a:p>
      </dgm:t>
    </dgm:pt>
    <dgm:pt modelId="{1F4AFEDD-A774-4B32-ADC2-1F3B1B7CEB5D}" type="parTrans" cxnId="{D9E48088-03A7-4302-BDE7-52266D76B8EF}">
      <dgm:prSet/>
      <dgm:spPr/>
      <dgm:t>
        <a:bodyPr/>
        <a:lstStyle/>
        <a:p>
          <a:endParaRPr lang="en-US"/>
        </a:p>
      </dgm:t>
    </dgm:pt>
    <dgm:pt modelId="{ED63A4AB-0B86-44A1-BFBF-5044C61F19FB}" type="sibTrans" cxnId="{D9E48088-03A7-4302-BDE7-52266D76B8EF}">
      <dgm:prSet/>
      <dgm:spPr/>
      <dgm:t>
        <a:bodyPr/>
        <a:lstStyle/>
        <a:p>
          <a:endParaRPr lang="en-US"/>
        </a:p>
      </dgm:t>
    </dgm:pt>
    <dgm:pt modelId="{A7D2015C-1773-4FE2-885F-DB4C3843D189}">
      <dgm:prSet phldrT="[Text]"/>
      <dgm:spPr/>
      <dgm:t>
        <a:bodyPr/>
        <a:lstStyle/>
        <a:p>
          <a:r>
            <a:rPr lang="en-US" dirty="0" smtClean="0"/>
            <a:t>Pinpoint issues</a:t>
          </a:r>
          <a:endParaRPr lang="en-US" dirty="0"/>
        </a:p>
      </dgm:t>
    </dgm:pt>
    <dgm:pt modelId="{BBFB210C-3D38-4D70-86D1-C82B4FC3005B}" type="parTrans" cxnId="{70948A1F-BD19-48A7-BF43-74F5728EBBEC}">
      <dgm:prSet/>
      <dgm:spPr/>
      <dgm:t>
        <a:bodyPr/>
        <a:lstStyle/>
        <a:p>
          <a:endParaRPr lang="en-US"/>
        </a:p>
      </dgm:t>
    </dgm:pt>
    <dgm:pt modelId="{4378042A-F0E9-4C26-898A-87DFD6F5173E}" type="sibTrans" cxnId="{70948A1F-BD19-48A7-BF43-74F5728EBBEC}">
      <dgm:prSet/>
      <dgm:spPr/>
      <dgm:t>
        <a:bodyPr/>
        <a:lstStyle/>
        <a:p>
          <a:endParaRPr lang="en-US"/>
        </a:p>
      </dgm:t>
    </dgm:pt>
    <dgm:pt modelId="{F2326F25-829F-44CD-B554-2B18AB28565B}">
      <dgm:prSet phldrT="[Text]"/>
      <dgm:spPr/>
      <dgm:t>
        <a:bodyPr/>
        <a:lstStyle/>
        <a:p>
          <a:r>
            <a:rPr lang="en-US" dirty="0" smtClean="0"/>
            <a:t>Literature Survey</a:t>
          </a:r>
          <a:endParaRPr lang="en-US" dirty="0"/>
        </a:p>
      </dgm:t>
    </dgm:pt>
    <dgm:pt modelId="{2009905B-C0DB-4FA5-959F-A2B50FCB62EB}" type="parTrans" cxnId="{7CE66FF1-C4B0-4E7E-B589-AD10EAB920A7}">
      <dgm:prSet/>
      <dgm:spPr/>
      <dgm:t>
        <a:bodyPr/>
        <a:lstStyle/>
        <a:p>
          <a:endParaRPr lang="en-US"/>
        </a:p>
      </dgm:t>
    </dgm:pt>
    <dgm:pt modelId="{97577EDE-3B21-4E50-8766-2D2282A13EAF}" type="sibTrans" cxnId="{7CE66FF1-C4B0-4E7E-B589-AD10EAB920A7}">
      <dgm:prSet/>
      <dgm:spPr/>
      <dgm:t>
        <a:bodyPr/>
        <a:lstStyle/>
        <a:p>
          <a:endParaRPr lang="en-US"/>
        </a:p>
      </dgm:t>
    </dgm:pt>
    <dgm:pt modelId="{8F3E601E-0642-441E-85E7-96CCCE12CF86}" type="pres">
      <dgm:prSet presAssocID="{C429DA17-3099-44D8-AE7D-B0CBCBED0250}" presName="diagram" presStyleCnt="0">
        <dgm:presLayoutVars>
          <dgm:dir/>
          <dgm:resizeHandles val="exact"/>
        </dgm:presLayoutVars>
      </dgm:prSet>
      <dgm:spPr/>
      <dgm:t>
        <a:bodyPr/>
        <a:lstStyle/>
        <a:p>
          <a:endParaRPr lang="en-US"/>
        </a:p>
      </dgm:t>
    </dgm:pt>
    <dgm:pt modelId="{07E8577B-D6E9-47A1-AFBC-164CEA11EC09}" type="pres">
      <dgm:prSet presAssocID="{C02543F4-ED5B-49F2-9338-E1EA2DFF62A5}" presName="node" presStyleLbl="node1" presStyleIdx="0" presStyleCnt="6">
        <dgm:presLayoutVars>
          <dgm:bulletEnabled val="1"/>
        </dgm:presLayoutVars>
      </dgm:prSet>
      <dgm:spPr/>
      <dgm:t>
        <a:bodyPr/>
        <a:lstStyle/>
        <a:p>
          <a:endParaRPr lang="en-US"/>
        </a:p>
      </dgm:t>
    </dgm:pt>
    <dgm:pt modelId="{B05BBEF8-24A0-4689-BD07-25596E4D650D}" type="pres">
      <dgm:prSet presAssocID="{7E66D329-0E05-4EE9-A0F9-5FA84ED20AC7}" presName="sibTrans" presStyleCnt="0"/>
      <dgm:spPr/>
    </dgm:pt>
    <dgm:pt modelId="{A08C4A54-06F1-47B7-8A94-44BDCA402C37}" type="pres">
      <dgm:prSet presAssocID="{D1C5B401-14EE-4B05-BCFA-00D4F40F01A3}" presName="node" presStyleLbl="node1" presStyleIdx="1" presStyleCnt="6">
        <dgm:presLayoutVars>
          <dgm:bulletEnabled val="1"/>
        </dgm:presLayoutVars>
      </dgm:prSet>
      <dgm:spPr/>
      <dgm:t>
        <a:bodyPr/>
        <a:lstStyle/>
        <a:p>
          <a:endParaRPr lang="en-US"/>
        </a:p>
      </dgm:t>
    </dgm:pt>
    <dgm:pt modelId="{29B99666-D93B-4B60-9287-B04002D91B6F}" type="pres">
      <dgm:prSet presAssocID="{82F0FB04-75B9-46CF-945A-CF85D42A81A8}" presName="sibTrans" presStyleCnt="0"/>
      <dgm:spPr/>
    </dgm:pt>
    <dgm:pt modelId="{5B20E0BD-D977-4A4E-902A-9C4CFFD2B4F1}" type="pres">
      <dgm:prSet presAssocID="{B446F65B-2FFB-4D18-B2A8-41483F4176E4}" presName="node" presStyleLbl="node1" presStyleIdx="2" presStyleCnt="6">
        <dgm:presLayoutVars>
          <dgm:bulletEnabled val="1"/>
        </dgm:presLayoutVars>
      </dgm:prSet>
      <dgm:spPr/>
      <dgm:t>
        <a:bodyPr/>
        <a:lstStyle/>
        <a:p>
          <a:endParaRPr lang="en-US"/>
        </a:p>
      </dgm:t>
    </dgm:pt>
    <dgm:pt modelId="{13A5C640-3EC5-422F-A34B-B166F1A98996}" type="pres">
      <dgm:prSet presAssocID="{F681A113-3399-4D4D-A89C-48A688235F3A}" presName="sibTrans" presStyleCnt="0"/>
      <dgm:spPr/>
    </dgm:pt>
    <dgm:pt modelId="{16788E6A-11C1-43A3-8FFD-AFDC1BB1ADAC}" type="pres">
      <dgm:prSet presAssocID="{E57DADA9-39FB-43D1-9D05-E1A2AA0BA7D4}" presName="node" presStyleLbl="node1" presStyleIdx="3" presStyleCnt="6">
        <dgm:presLayoutVars>
          <dgm:bulletEnabled val="1"/>
        </dgm:presLayoutVars>
      </dgm:prSet>
      <dgm:spPr/>
      <dgm:t>
        <a:bodyPr/>
        <a:lstStyle/>
        <a:p>
          <a:endParaRPr lang="en-US"/>
        </a:p>
      </dgm:t>
    </dgm:pt>
    <dgm:pt modelId="{83C4811F-F5CE-4CFA-A7F0-AED5803FFFBE}" type="pres">
      <dgm:prSet presAssocID="{ED63A4AB-0B86-44A1-BFBF-5044C61F19FB}" presName="sibTrans" presStyleCnt="0"/>
      <dgm:spPr/>
    </dgm:pt>
    <dgm:pt modelId="{7C0BEAE3-7D84-4C09-B218-755A85C35875}" type="pres">
      <dgm:prSet presAssocID="{A7D2015C-1773-4FE2-885F-DB4C3843D189}" presName="node" presStyleLbl="node1" presStyleIdx="4" presStyleCnt="6">
        <dgm:presLayoutVars>
          <dgm:bulletEnabled val="1"/>
        </dgm:presLayoutVars>
      </dgm:prSet>
      <dgm:spPr/>
      <dgm:t>
        <a:bodyPr/>
        <a:lstStyle/>
        <a:p>
          <a:endParaRPr lang="en-US"/>
        </a:p>
      </dgm:t>
    </dgm:pt>
    <dgm:pt modelId="{A493F92A-E6D6-470B-9BF8-CB96DDFCFDD9}" type="pres">
      <dgm:prSet presAssocID="{4378042A-F0E9-4C26-898A-87DFD6F5173E}" presName="sibTrans" presStyleCnt="0"/>
      <dgm:spPr/>
    </dgm:pt>
    <dgm:pt modelId="{E1DBA0BE-824C-4059-8C9E-620FAAEE311B}" type="pres">
      <dgm:prSet presAssocID="{F2326F25-829F-44CD-B554-2B18AB28565B}" presName="node" presStyleLbl="node1" presStyleIdx="5" presStyleCnt="6">
        <dgm:presLayoutVars>
          <dgm:bulletEnabled val="1"/>
        </dgm:presLayoutVars>
      </dgm:prSet>
      <dgm:spPr/>
      <dgm:t>
        <a:bodyPr/>
        <a:lstStyle/>
        <a:p>
          <a:endParaRPr lang="en-US"/>
        </a:p>
      </dgm:t>
    </dgm:pt>
  </dgm:ptLst>
  <dgm:cxnLst>
    <dgm:cxn modelId="{D9E48088-03A7-4302-BDE7-52266D76B8EF}" srcId="{C429DA17-3099-44D8-AE7D-B0CBCBED0250}" destId="{E57DADA9-39FB-43D1-9D05-E1A2AA0BA7D4}" srcOrd="3" destOrd="0" parTransId="{1F4AFEDD-A774-4B32-ADC2-1F3B1B7CEB5D}" sibTransId="{ED63A4AB-0B86-44A1-BFBF-5044C61F19FB}"/>
    <dgm:cxn modelId="{D3D3A513-5720-47E6-9313-BDAF50F9BA29}" srcId="{C429DA17-3099-44D8-AE7D-B0CBCBED0250}" destId="{B446F65B-2FFB-4D18-B2A8-41483F4176E4}" srcOrd="2" destOrd="0" parTransId="{5EFCE7C3-B6A5-4E5B-9354-407180CD4622}" sibTransId="{F681A113-3399-4D4D-A89C-48A688235F3A}"/>
    <dgm:cxn modelId="{70948A1F-BD19-48A7-BF43-74F5728EBBEC}" srcId="{C429DA17-3099-44D8-AE7D-B0CBCBED0250}" destId="{A7D2015C-1773-4FE2-885F-DB4C3843D189}" srcOrd="4" destOrd="0" parTransId="{BBFB210C-3D38-4D70-86D1-C82B4FC3005B}" sibTransId="{4378042A-F0E9-4C26-898A-87DFD6F5173E}"/>
    <dgm:cxn modelId="{B2777C03-9893-4460-AE6E-8F0AFD05345C}" srcId="{C429DA17-3099-44D8-AE7D-B0CBCBED0250}" destId="{C02543F4-ED5B-49F2-9338-E1EA2DFF62A5}" srcOrd="0" destOrd="0" parTransId="{BD216AFB-E45D-42E4-BE8F-8FCD29B72F50}" sibTransId="{7E66D329-0E05-4EE9-A0F9-5FA84ED20AC7}"/>
    <dgm:cxn modelId="{4FE587AB-1DAB-4DE7-9EB9-D614FECD8400}" type="presOf" srcId="{C429DA17-3099-44D8-AE7D-B0CBCBED0250}" destId="{8F3E601E-0642-441E-85E7-96CCCE12CF86}" srcOrd="0" destOrd="0" presId="urn:microsoft.com/office/officeart/2005/8/layout/default#2"/>
    <dgm:cxn modelId="{57062FB7-64D2-4ABA-AE83-AA956A6D7D54}" type="presOf" srcId="{D1C5B401-14EE-4B05-BCFA-00D4F40F01A3}" destId="{A08C4A54-06F1-47B7-8A94-44BDCA402C37}" srcOrd="0" destOrd="0" presId="urn:microsoft.com/office/officeart/2005/8/layout/default#2"/>
    <dgm:cxn modelId="{CD69FF1E-6FB1-4B05-ACB7-175AA747A857}" type="presOf" srcId="{A7D2015C-1773-4FE2-885F-DB4C3843D189}" destId="{7C0BEAE3-7D84-4C09-B218-755A85C35875}" srcOrd="0" destOrd="0" presId="urn:microsoft.com/office/officeart/2005/8/layout/default#2"/>
    <dgm:cxn modelId="{842A1200-C8CF-4314-9D39-C033C7F493AE}" type="presOf" srcId="{F2326F25-829F-44CD-B554-2B18AB28565B}" destId="{E1DBA0BE-824C-4059-8C9E-620FAAEE311B}" srcOrd="0" destOrd="0" presId="urn:microsoft.com/office/officeart/2005/8/layout/default#2"/>
    <dgm:cxn modelId="{FB475B25-5847-4A24-BCA0-7F0DEC5B489B}" type="presOf" srcId="{E57DADA9-39FB-43D1-9D05-E1A2AA0BA7D4}" destId="{16788E6A-11C1-43A3-8FFD-AFDC1BB1ADAC}" srcOrd="0" destOrd="0" presId="urn:microsoft.com/office/officeart/2005/8/layout/default#2"/>
    <dgm:cxn modelId="{7158F8D6-BD60-4E5B-BBE2-5E493901EF30}" type="presOf" srcId="{C02543F4-ED5B-49F2-9338-E1EA2DFF62A5}" destId="{07E8577B-D6E9-47A1-AFBC-164CEA11EC09}" srcOrd="0" destOrd="0" presId="urn:microsoft.com/office/officeart/2005/8/layout/default#2"/>
    <dgm:cxn modelId="{1E0E6B01-8F56-4CC0-AC97-E4ADFE4CAC8F}" type="presOf" srcId="{B446F65B-2FFB-4D18-B2A8-41483F4176E4}" destId="{5B20E0BD-D977-4A4E-902A-9C4CFFD2B4F1}" srcOrd="0" destOrd="0" presId="urn:microsoft.com/office/officeart/2005/8/layout/default#2"/>
    <dgm:cxn modelId="{7CE66FF1-C4B0-4E7E-B589-AD10EAB920A7}" srcId="{C429DA17-3099-44D8-AE7D-B0CBCBED0250}" destId="{F2326F25-829F-44CD-B554-2B18AB28565B}" srcOrd="5" destOrd="0" parTransId="{2009905B-C0DB-4FA5-959F-A2B50FCB62EB}" sibTransId="{97577EDE-3B21-4E50-8766-2D2282A13EAF}"/>
    <dgm:cxn modelId="{7D6285DC-E29C-4B05-8532-5E8D0C0D52DB}" srcId="{C429DA17-3099-44D8-AE7D-B0CBCBED0250}" destId="{D1C5B401-14EE-4B05-BCFA-00D4F40F01A3}" srcOrd="1" destOrd="0" parTransId="{632D60A8-1C88-456F-8019-DF0C53C6B442}" sibTransId="{82F0FB04-75B9-46CF-945A-CF85D42A81A8}"/>
    <dgm:cxn modelId="{C63D2D8C-0ABD-46F8-BD5E-B612FB29A45B}" type="presParOf" srcId="{8F3E601E-0642-441E-85E7-96CCCE12CF86}" destId="{07E8577B-D6E9-47A1-AFBC-164CEA11EC09}" srcOrd="0" destOrd="0" presId="urn:microsoft.com/office/officeart/2005/8/layout/default#2"/>
    <dgm:cxn modelId="{8BFC5725-20E1-4B06-A1A2-BED43EA8389A}" type="presParOf" srcId="{8F3E601E-0642-441E-85E7-96CCCE12CF86}" destId="{B05BBEF8-24A0-4689-BD07-25596E4D650D}" srcOrd="1" destOrd="0" presId="urn:microsoft.com/office/officeart/2005/8/layout/default#2"/>
    <dgm:cxn modelId="{DDFAC1E7-7E43-4FDF-98D0-9EDD50EF33BC}" type="presParOf" srcId="{8F3E601E-0642-441E-85E7-96CCCE12CF86}" destId="{A08C4A54-06F1-47B7-8A94-44BDCA402C37}" srcOrd="2" destOrd="0" presId="urn:microsoft.com/office/officeart/2005/8/layout/default#2"/>
    <dgm:cxn modelId="{90781F5E-B487-49AC-A7AC-F6674DBCF6B0}" type="presParOf" srcId="{8F3E601E-0642-441E-85E7-96CCCE12CF86}" destId="{29B99666-D93B-4B60-9287-B04002D91B6F}" srcOrd="3" destOrd="0" presId="urn:microsoft.com/office/officeart/2005/8/layout/default#2"/>
    <dgm:cxn modelId="{C0EB94A4-CDC6-44AF-B7D3-82B33198813B}" type="presParOf" srcId="{8F3E601E-0642-441E-85E7-96CCCE12CF86}" destId="{5B20E0BD-D977-4A4E-902A-9C4CFFD2B4F1}" srcOrd="4" destOrd="0" presId="urn:microsoft.com/office/officeart/2005/8/layout/default#2"/>
    <dgm:cxn modelId="{4ACEFAFE-C7B9-40CE-9021-E1D93B7620F3}" type="presParOf" srcId="{8F3E601E-0642-441E-85E7-96CCCE12CF86}" destId="{13A5C640-3EC5-422F-A34B-B166F1A98996}" srcOrd="5" destOrd="0" presId="urn:microsoft.com/office/officeart/2005/8/layout/default#2"/>
    <dgm:cxn modelId="{AEAE3F96-DA59-4D74-AD0A-196F47456794}" type="presParOf" srcId="{8F3E601E-0642-441E-85E7-96CCCE12CF86}" destId="{16788E6A-11C1-43A3-8FFD-AFDC1BB1ADAC}" srcOrd="6" destOrd="0" presId="urn:microsoft.com/office/officeart/2005/8/layout/default#2"/>
    <dgm:cxn modelId="{B7932368-0B17-4903-8BAB-7326E462F330}" type="presParOf" srcId="{8F3E601E-0642-441E-85E7-96CCCE12CF86}" destId="{83C4811F-F5CE-4CFA-A7F0-AED5803FFFBE}" srcOrd="7" destOrd="0" presId="urn:microsoft.com/office/officeart/2005/8/layout/default#2"/>
    <dgm:cxn modelId="{50B9DCB3-2C81-4B81-A90B-383021DEC3BA}" type="presParOf" srcId="{8F3E601E-0642-441E-85E7-96CCCE12CF86}" destId="{7C0BEAE3-7D84-4C09-B218-755A85C35875}" srcOrd="8" destOrd="0" presId="urn:microsoft.com/office/officeart/2005/8/layout/default#2"/>
    <dgm:cxn modelId="{06183B08-CC7C-4151-8A82-86E402D0429B}" type="presParOf" srcId="{8F3E601E-0642-441E-85E7-96CCCE12CF86}" destId="{A493F92A-E6D6-470B-9BF8-CB96DDFCFDD9}" srcOrd="9" destOrd="0" presId="urn:microsoft.com/office/officeart/2005/8/layout/default#2"/>
    <dgm:cxn modelId="{1691CD87-4691-480D-9E4A-B5AE823B0B7C}" type="presParOf" srcId="{8F3E601E-0642-441E-85E7-96CCCE12CF86}" destId="{E1DBA0BE-824C-4059-8C9E-620FAAEE311B}" srcOrd="10"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70F4F26-30AD-4C0C-8147-BBB47D9E2BDF}"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FEF94E18-9B50-4B00-A8DB-404174848E73}">
      <dgm:prSet phldrT="[Text]"/>
      <dgm:spPr/>
      <dgm:t>
        <a:bodyPr/>
        <a:lstStyle/>
        <a:p>
          <a:r>
            <a:rPr lang="en-US" dirty="0" smtClean="0"/>
            <a:t>Google Scholar</a:t>
          </a:r>
          <a:endParaRPr lang="en-US" dirty="0"/>
        </a:p>
      </dgm:t>
    </dgm:pt>
    <dgm:pt modelId="{211E4B79-6CB6-4186-A970-C0A112FDB7D6}" type="parTrans" cxnId="{6156020C-1947-4194-9A94-49DDFD37A0CC}">
      <dgm:prSet/>
      <dgm:spPr/>
      <dgm:t>
        <a:bodyPr/>
        <a:lstStyle/>
        <a:p>
          <a:endParaRPr lang="en-US"/>
        </a:p>
      </dgm:t>
    </dgm:pt>
    <dgm:pt modelId="{1B984378-0BB3-4FC3-9298-026547B37A90}" type="sibTrans" cxnId="{6156020C-1947-4194-9A94-49DDFD37A0CC}">
      <dgm:prSet/>
      <dgm:spPr/>
      <dgm:t>
        <a:bodyPr/>
        <a:lstStyle/>
        <a:p>
          <a:endParaRPr lang="en-US"/>
        </a:p>
      </dgm:t>
    </dgm:pt>
    <dgm:pt modelId="{4850C781-F34D-424F-B9C3-9E53BE1395D2}">
      <dgm:prSet phldrT="[Text]"/>
      <dgm:spPr/>
      <dgm:t>
        <a:bodyPr/>
        <a:lstStyle/>
        <a:p>
          <a:r>
            <a:rPr lang="en-US" dirty="0" smtClean="0"/>
            <a:t>3-5 Papers</a:t>
          </a:r>
          <a:endParaRPr lang="en-US" dirty="0"/>
        </a:p>
      </dgm:t>
    </dgm:pt>
    <dgm:pt modelId="{407B2A6D-C0C3-4671-9153-1CDCEB4B630A}" type="parTrans" cxnId="{BA6DB804-9D36-4A96-B0E8-E420888B095C}">
      <dgm:prSet/>
      <dgm:spPr/>
      <dgm:t>
        <a:bodyPr/>
        <a:lstStyle/>
        <a:p>
          <a:endParaRPr lang="en-US"/>
        </a:p>
      </dgm:t>
    </dgm:pt>
    <dgm:pt modelId="{3BCCC6CD-9829-4C96-B952-A977EEFFDE94}" type="sibTrans" cxnId="{BA6DB804-9D36-4A96-B0E8-E420888B095C}">
      <dgm:prSet/>
      <dgm:spPr/>
      <dgm:t>
        <a:bodyPr/>
        <a:lstStyle/>
        <a:p>
          <a:endParaRPr lang="en-US"/>
        </a:p>
      </dgm:t>
    </dgm:pt>
    <dgm:pt modelId="{A9FA5282-C8F3-4381-90D3-10BAA25F4AD6}">
      <dgm:prSet phldrT="[Text]"/>
      <dgm:spPr/>
      <dgm:t>
        <a:bodyPr/>
        <a:lstStyle/>
        <a:p>
          <a:r>
            <a:rPr lang="en-US" dirty="0" smtClean="0"/>
            <a:t>Check Related Works Section</a:t>
          </a:r>
          <a:endParaRPr lang="en-US" dirty="0"/>
        </a:p>
      </dgm:t>
    </dgm:pt>
    <dgm:pt modelId="{010E1D58-D373-4059-9A87-A887B359FE18}" type="parTrans" cxnId="{C357639F-1A7C-4146-B801-4965071B736B}">
      <dgm:prSet/>
      <dgm:spPr/>
      <dgm:t>
        <a:bodyPr/>
        <a:lstStyle/>
        <a:p>
          <a:endParaRPr lang="en-US"/>
        </a:p>
      </dgm:t>
    </dgm:pt>
    <dgm:pt modelId="{5C95BCCC-8ACE-4BA2-8271-93CFD00E5709}" type="sibTrans" cxnId="{C357639F-1A7C-4146-B801-4965071B736B}">
      <dgm:prSet/>
      <dgm:spPr/>
      <dgm:t>
        <a:bodyPr/>
        <a:lstStyle/>
        <a:p>
          <a:endParaRPr lang="en-US"/>
        </a:p>
      </dgm:t>
    </dgm:pt>
    <dgm:pt modelId="{66330584-EF1C-4426-B0A4-92890D1A7E10}">
      <dgm:prSet phldrT="[Text]"/>
      <dgm:spPr/>
      <dgm:t>
        <a:bodyPr/>
        <a:lstStyle/>
        <a:p>
          <a:r>
            <a:rPr lang="en-US" dirty="0" smtClean="0"/>
            <a:t>Pointer to a Survey paper</a:t>
          </a:r>
          <a:endParaRPr lang="en-US" dirty="0"/>
        </a:p>
      </dgm:t>
    </dgm:pt>
    <dgm:pt modelId="{14199438-48C2-4D89-85C2-F97E95631832}" type="parTrans" cxnId="{588E1FDC-E65F-4D6E-960D-48D5FDBE5CB1}">
      <dgm:prSet/>
      <dgm:spPr/>
      <dgm:t>
        <a:bodyPr/>
        <a:lstStyle/>
        <a:p>
          <a:endParaRPr lang="en-US"/>
        </a:p>
      </dgm:t>
    </dgm:pt>
    <dgm:pt modelId="{D8C7AD84-B0F8-454C-B52A-62280D9665B7}" type="sibTrans" cxnId="{588E1FDC-E65F-4D6E-960D-48D5FDBE5CB1}">
      <dgm:prSet/>
      <dgm:spPr/>
      <dgm:t>
        <a:bodyPr/>
        <a:lstStyle/>
        <a:p>
          <a:endParaRPr lang="en-US"/>
        </a:p>
      </dgm:t>
    </dgm:pt>
    <dgm:pt modelId="{3D781D1E-A6E0-468D-BB95-ACC589822735}">
      <dgm:prSet phldrT="[Text]"/>
      <dgm:spPr/>
      <dgm:t>
        <a:bodyPr/>
        <a:lstStyle/>
        <a:p>
          <a:r>
            <a:rPr lang="en-US" dirty="0" smtClean="0"/>
            <a:t>Read the Survey</a:t>
          </a:r>
          <a:endParaRPr lang="en-US" dirty="0"/>
        </a:p>
      </dgm:t>
    </dgm:pt>
    <dgm:pt modelId="{4C902700-F49E-4C07-BAD3-1AAF02BC2315}" type="parTrans" cxnId="{2199EE26-251E-4D13-A7D1-5A1D33FB6C93}">
      <dgm:prSet/>
      <dgm:spPr/>
      <dgm:t>
        <a:bodyPr/>
        <a:lstStyle/>
        <a:p>
          <a:endParaRPr lang="en-US"/>
        </a:p>
      </dgm:t>
    </dgm:pt>
    <dgm:pt modelId="{11937FC6-887E-4F1F-B9B0-2416A935AABB}" type="sibTrans" cxnId="{2199EE26-251E-4D13-A7D1-5A1D33FB6C93}">
      <dgm:prSet/>
      <dgm:spPr/>
      <dgm:t>
        <a:bodyPr/>
        <a:lstStyle/>
        <a:p>
          <a:endParaRPr lang="en-US"/>
        </a:p>
      </dgm:t>
    </dgm:pt>
    <dgm:pt modelId="{E4CCAB4B-BEF7-474D-9A7A-402815CDE6D0}" type="pres">
      <dgm:prSet presAssocID="{270F4F26-30AD-4C0C-8147-BBB47D9E2BDF}" presName="cycle" presStyleCnt="0">
        <dgm:presLayoutVars>
          <dgm:dir/>
          <dgm:resizeHandles val="exact"/>
        </dgm:presLayoutVars>
      </dgm:prSet>
      <dgm:spPr/>
      <dgm:t>
        <a:bodyPr/>
        <a:lstStyle/>
        <a:p>
          <a:endParaRPr lang="en-US"/>
        </a:p>
      </dgm:t>
    </dgm:pt>
    <dgm:pt modelId="{B062363D-B9BA-4FAC-964B-6F9611685173}" type="pres">
      <dgm:prSet presAssocID="{FEF94E18-9B50-4B00-A8DB-404174848E73}" presName="node" presStyleLbl="node1" presStyleIdx="0" presStyleCnt="5">
        <dgm:presLayoutVars>
          <dgm:bulletEnabled val="1"/>
        </dgm:presLayoutVars>
      </dgm:prSet>
      <dgm:spPr/>
      <dgm:t>
        <a:bodyPr/>
        <a:lstStyle/>
        <a:p>
          <a:endParaRPr lang="en-US"/>
        </a:p>
      </dgm:t>
    </dgm:pt>
    <dgm:pt modelId="{F1620FF5-6239-4CC2-A07F-23728205965C}" type="pres">
      <dgm:prSet presAssocID="{1B984378-0BB3-4FC3-9298-026547B37A90}" presName="sibTrans" presStyleLbl="sibTrans2D1" presStyleIdx="0" presStyleCnt="5"/>
      <dgm:spPr/>
      <dgm:t>
        <a:bodyPr/>
        <a:lstStyle/>
        <a:p>
          <a:endParaRPr lang="en-US"/>
        </a:p>
      </dgm:t>
    </dgm:pt>
    <dgm:pt modelId="{F7596298-EB1C-4F13-942F-BF9FC5CEC713}" type="pres">
      <dgm:prSet presAssocID="{1B984378-0BB3-4FC3-9298-026547B37A90}" presName="connectorText" presStyleLbl="sibTrans2D1" presStyleIdx="0" presStyleCnt="5"/>
      <dgm:spPr/>
      <dgm:t>
        <a:bodyPr/>
        <a:lstStyle/>
        <a:p>
          <a:endParaRPr lang="en-US"/>
        </a:p>
      </dgm:t>
    </dgm:pt>
    <dgm:pt modelId="{A214F43B-672F-453E-8ADA-9137775696E1}" type="pres">
      <dgm:prSet presAssocID="{4850C781-F34D-424F-B9C3-9E53BE1395D2}" presName="node" presStyleLbl="node1" presStyleIdx="1" presStyleCnt="5">
        <dgm:presLayoutVars>
          <dgm:bulletEnabled val="1"/>
        </dgm:presLayoutVars>
      </dgm:prSet>
      <dgm:spPr/>
      <dgm:t>
        <a:bodyPr/>
        <a:lstStyle/>
        <a:p>
          <a:endParaRPr lang="en-US"/>
        </a:p>
      </dgm:t>
    </dgm:pt>
    <dgm:pt modelId="{3F290066-9E10-44C7-81CA-000D0145191F}" type="pres">
      <dgm:prSet presAssocID="{3BCCC6CD-9829-4C96-B952-A977EEFFDE94}" presName="sibTrans" presStyleLbl="sibTrans2D1" presStyleIdx="1" presStyleCnt="5"/>
      <dgm:spPr/>
      <dgm:t>
        <a:bodyPr/>
        <a:lstStyle/>
        <a:p>
          <a:endParaRPr lang="en-US"/>
        </a:p>
      </dgm:t>
    </dgm:pt>
    <dgm:pt modelId="{C1638D42-D697-4841-A903-C87AABB8C110}" type="pres">
      <dgm:prSet presAssocID="{3BCCC6CD-9829-4C96-B952-A977EEFFDE94}" presName="connectorText" presStyleLbl="sibTrans2D1" presStyleIdx="1" presStyleCnt="5"/>
      <dgm:spPr/>
      <dgm:t>
        <a:bodyPr/>
        <a:lstStyle/>
        <a:p>
          <a:endParaRPr lang="en-US"/>
        </a:p>
      </dgm:t>
    </dgm:pt>
    <dgm:pt modelId="{B3DF7217-5801-4CF1-8998-44A44C40BD55}" type="pres">
      <dgm:prSet presAssocID="{A9FA5282-C8F3-4381-90D3-10BAA25F4AD6}" presName="node" presStyleLbl="node1" presStyleIdx="2" presStyleCnt="5">
        <dgm:presLayoutVars>
          <dgm:bulletEnabled val="1"/>
        </dgm:presLayoutVars>
      </dgm:prSet>
      <dgm:spPr/>
      <dgm:t>
        <a:bodyPr/>
        <a:lstStyle/>
        <a:p>
          <a:endParaRPr lang="en-US"/>
        </a:p>
      </dgm:t>
    </dgm:pt>
    <dgm:pt modelId="{CE2E8989-DB82-481A-A9AC-B8A4445F54E4}" type="pres">
      <dgm:prSet presAssocID="{5C95BCCC-8ACE-4BA2-8271-93CFD00E5709}" presName="sibTrans" presStyleLbl="sibTrans2D1" presStyleIdx="2" presStyleCnt="5"/>
      <dgm:spPr/>
      <dgm:t>
        <a:bodyPr/>
        <a:lstStyle/>
        <a:p>
          <a:endParaRPr lang="en-US"/>
        </a:p>
      </dgm:t>
    </dgm:pt>
    <dgm:pt modelId="{E5479811-BDE8-41B5-BDB3-9FAE96A58350}" type="pres">
      <dgm:prSet presAssocID="{5C95BCCC-8ACE-4BA2-8271-93CFD00E5709}" presName="connectorText" presStyleLbl="sibTrans2D1" presStyleIdx="2" presStyleCnt="5"/>
      <dgm:spPr/>
      <dgm:t>
        <a:bodyPr/>
        <a:lstStyle/>
        <a:p>
          <a:endParaRPr lang="en-US"/>
        </a:p>
      </dgm:t>
    </dgm:pt>
    <dgm:pt modelId="{E79F1A45-FC0E-436F-A93E-4459BA363807}" type="pres">
      <dgm:prSet presAssocID="{66330584-EF1C-4426-B0A4-92890D1A7E10}" presName="node" presStyleLbl="node1" presStyleIdx="3" presStyleCnt="5">
        <dgm:presLayoutVars>
          <dgm:bulletEnabled val="1"/>
        </dgm:presLayoutVars>
      </dgm:prSet>
      <dgm:spPr/>
      <dgm:t>
        <a:bodyPr/>
        <a:lstStyle/>
        <a:p>
          <a:endParaRPr lang="en-US"/>
        </a:p>
      </dgm:t>
    </dgm:pt>
    <dgm:pt modelId="{6472A67B-8C29-4E09-82E2-52BA97A1FEE3}" type="pres">
      <dgm:prSet presAssocID="{D8C7AD84-B0F8-454C-B52A-62280D9665B7}" presName="sibTrans" presStyleLbl="sibTrans2D1" presStyleIdx="3" presStyleCnt="5"/>
      <dgm:spPr/>
      <dgm:t>
        <a:bodyPr/>
        <a:lstStyle/>
        <a:p>
          <a:endParaRPr lang="en-US"/>
        </a:p>
      </dgm:t>
    </dgm:pt>
    <dgm:pt modelId="{A7F66912-702C-49DE-8EAE-E1A4C171D8B6}" type="pres">
      <dgm:prSet presAssocID="{D8C7AD84-B0F8-454C-B52A-62280D9665B7}" presName="connectorText" presStyleLbl="sibTrans2D1" presStyleIdx="3" presStyleCnt="5"/>
      <dgm:spPr/>
      <dgm:t>
        <a:bodyPr/>
        <a:lstStyle/>
        <a:p>
          <a:endParaRPr lang="en-US"/>
        </a:p>
      </dgm:t>
    </dgm:pt>
    <dgm:pt modelId="{C1A7A259-9B82-4FAB-BE12-9A1EC4315E46}" type="pres">
      <dgm:prSet presAssocID="{3D781D1E-A6E0-468D-BB95-ACC589822735}" presName="node" presStyleLbl="node1" presStyleIdx="4" presStyleCnt="5">
        <dgm:presLayoutVars>
          <dgm:bulletEnabled val="1"/>
        </dgm:presLayoutVars>
      </dgm:prSet>
      <dgm:spPr/>
      <dgm:t>
        <a:bodyPr/>
        <a:lstStyle/>
        <a:p>
          <a:endParaRPr lang="en-US"/>
        </a:p>
      </dgm:t>
    </dgm:pt>
    <dgm:pt modelId="{833AA17A-A411-4C11-ADF4-87C834009148}" type="pres">
      <dgm:prSet presAssocID="{11937FC6-887E-4F1F-B9B0-2416A935AABB}" presName="sibTrans" presStyleLbl="sibTrans2D1" presStyleIdx="4" presStyleCnt="5"/>
      <dgm:spPr/>
      <dgm:t>
        <a:bodyPr/>
        <a:lstStyle/>
        <a:p>
          <a:endParaRPr lang="en-US"/>
        </a:p>
      </dgm:t>
    </dgm:pt>
    <dgm:pt modelId="{56D1B189-B029-4AD8-9220-42407F161933}" type="pres">
      <dgm:prSet presAssocID="{11937FC6-887E-4F1F-B9B0-2416A935AABB}" presName="connectorText" presStyleLbl="sibTrans2D1" presStyleIdx="4" presStyleCnt="5"/>
      <dgm:spPr/>
      <dgm:t>
        <a:bodyPr/>
        <a:lstStyle/>
        <a:p>
          <a:endParaRPr lang="en-US"/>
        </a:p>
      </dgm:t>
    </dgm:pt>
  </dgm:ptLst>
  <dgm:cxnLst>
    <dgm:cxn modelId="{CEBC7460-C1A6-4D51-9E5C-C9D2FEBB389F}" type="presOf" srcId="{5C95BCCC-8ACE-4BA2-8271-93CFD00E5709}" destId="{CE2E8989-DB82-481A-A9AC-B8A4445F54E4}" srcOrd="0" destOrd="0" presId="urn:microsoft.com/office/officeart/2005/8/layout/cycle2"/>
    <dgm:cxn modelId="{861B06A0-10B4-4B41-AEF2-3A60F35B9A78}" type="presOf" srcId="{FEF94E18-9B50-4B00-A8DB-404174848E73}" destId="{B062363D-B9BA-4FAC-964B-6F9611685173}" srcOrd="0" destOrd="0" presId="urn:microsoft.com/office/officeart/2005/8/layout/cycle2"/>
    <dgm:cxn modelId="{9637E6C2-A975-44C6-B416-15380E46CD50}" type="presOf" srcId="{A9FA5282-C8F3-4381-90D3-10BAA25F4AD6}" destId="{B3DF7217-5801-4CF1-8998-44A44C40BD55}" srcOrd="0" destOrd="0" presId="urn:microsoft.com/office/officeart/2005/8/layout/cycle2"/>
    <dgm:cxn modelId="{D69D5D44-DAB0-4FE9-8E25-AC7966BA53D1}" type="presOf" srcId="{3BCCC6CD-9829-4C96-B952-A977EEFFDE94}" destId="{C1638D42-D697-4841-A903-C87AABB8C110}" srcOrd="1" destOrd="0" presId="urn:microsoft.com/office/officeart/2005/8/layout/cycle2"/>
    <dgm:cxn modelId="{BA6DB804-9D36-4A96-B0E8-E420888B095C}" srcId="{270F4F26-30AD-4C0C-8147-BBB47D9E2BDF}" destId="{4850C781-F34D-424F-B9C3-9E53BE1395D2}" srcOrd="1" destOrd="0" parTransId="{407B2A6D-C0C3-4671-9153-1CDCEB4B630A}" sibTransId="{3BCCC6CD-9829-4C96-B952-A977EEFFDE94}"/>
    <dgm:cxn modelId="{781121BC-ADBC-471F-9EE2-42E770C4BBB5}" type="presOf" srcId="{1B984378-0BB3-4FC3-9298-026547B37A90}" destId="{F1620FF5-6239-4CC2-A07F-23728205965C}" srcOrd="0" destOrd="0" presId="urn:microsoft.com/office/officeart/2005/8/layout/cycle2"/>
    <dgm:cxn modelId="{6156020C-1947-4194-9A94-49DDFD37A0CC}" srcId="{270F4F26-30AD-4C0C-8147-BBB47D9E2BDF}" destId="{FEF94E18-9B50-4B00-A8DB-404174848E73}" srcOrd="0" destOrd="0" parTransId="{211E4B79-6CB6-4186-A970-C0A112FDB7D6}" sibTransId="{1B984378-0BB3-4FC3-9298-026547B37A90}"/>
    <dgm:cxn modelId="{7634D204-B090-45A6-A4A0-F72A0057B81E}" type="presOf" srcId="{11937FC6-887E-4F1F-B9B0-2416A935AABB}" destId="{833AA17A-A411-4C11-ADF4-87C834009148}" srcOrd="0" destOrd="0" presId="urn:microsoft.com/office/officeart/2005/8/layout/cycle2"/>
    <dgm:cxn modelId="{2FF04E8E-125B-4FC3-8BB0-0E60A35E83D1}" type="presOf" srcId="{1B984378-0BB3-4FC3-9298-026547B37A90}" destId="{F7596298-EB1C-4F13-942F-BF9FC5CEC713}" srcOrd="1" destOrd="0" presId="urn:microsoft.com/office/officeart/2005/8/layout/cycle2"/>
    <dgm:cxn modelId="{BFE7A938-6410-47B5-B260-0DCE18DFE085}" type="presOf" srcId="{11937FC6-887E-4F1F-B9B0-2416A935AABB}" destId="{56D1B189-B029-4AD8-9220-42407F161933}" srcOrd="1" destOrd="0" presId="urn:microsoft.com/office/officeart/2005/8/layout/cycle2"/>
    <dgm:cxn modelId="{588E1FDC-E65F-4D6E-960D-48D5FDBE5CB1}" srcId="{270F4F26-30AD-4C0C-8147-BBB47D9E2BDF}" destId="{66330584-EF1C-4426-B0A4-92890D1A7E10}" srcOrd="3" destOrd="0" parTransId="{14199438-48C2-4D89-85C2-F97E95631832}" sibTransId="{D8C7AD84-B0F8-454C-B52A-62280D9665B7}"/>
    <dgm:cxn modelId="{CDF052DD-783E-43BB-A43B-ACAB704820CE}" type="presOf" srcId="{66330584-EF1C-4426-B0A4-92890D1A7E10}" destId="{E79F1A45-FC0E-436F-A93E-4459BA363807}" srcOrd="0" destOrd="0" presId="urn:microsoft.com/office/officeart/2005/8/layout/cycle2"/>
    <dgm:cxn modelId="{4DC727B7-7C5B-4F2A-A3B6-6DA243029B95}" type="presOf" srcId="{D8C7AD84-B0F8-454C-B52A-62280D9665B7}" destId="{A7F66912-702C-49DE-8EAE-E1A4C171D8B6}" srcOrd="1" destOrd="0" presId="urn:microsoft.com/office/officeart/2005/8/layout/cycle2"/>
    <dgm:cxn modelId="{519BE426-6D50-4514-ACE3-3639E2B6D962}" type="presOf" srcId="{3D781D1E-A6E0-468D-BB95-ACC589822735}" destId="{C1A7A259-9B82-4FAB-BE12-9A1EC4315E46}" srcOrd="0" destOrd="0" presId="urn:microsoft.com/office/officeart/2005/8/layout/cycle2"/>
    <dgm:cxn modelId="{46B27E85-4897-40BD-9DE0-EF792A990D1D}" type="presOf" srcId="{D8C7AD84-B0F8-454C-B52A-62280D9665B7}" destId="{6472A67B-8C29-4E09-82E2-52BA97A1FEE3}" srcOrd="0" destOrd="0" presId="urn:microsoft.com/office/officeart/2005/8/layout/cycle2"/>
    <dgm:cxn modelId="{55AC7483-C4C2-4B71-BABD-43A4C8FFF04A}" type="presOf" srcId="{5C95BCCC-8ACE-4BA2-8271-93CFD00E5709}" destId="{E5479811-BDE8-41B5-BDB3-9FAE96A58350}" srcOrd="1" destOrd="0" presId="urn:microsoft.com/office/officeart/2005/8/layout/cycle2"/>
    <dgm:cxn modelId="{27DEDFA5-D45F-4EB6-B1B7-92659E0FD9D8}" type="presOf" srcId="{4850C781-F34D-424F-B9C3-9E53BE1395D2}" destId="{A214F43B-672F-453E-8ADA-9137775696E1}" srcOrd="0" destOrd="0" presId="urn:microsoft.com/office/officeart/2005/8/layout/cycle2"/>
    <dgm:cxn modelId="{1303E017-A321-4C50-BD5D-997F9EB5BB5B}" type="presOf" srcId="{270F4F26-30AD-4C0C-8147-BBB47D9E2BDF}" destId="{E4CCAB4B-BEF7-474D-9A7A-402815CDE6D0}" srcOrd="0" destOrd="0" presId="urn:microsoft.com/office/officeart/2005/8/layout/cycle2"/>
    <dgm:cxn modelId="{C357639F-1A7C-4146-B801-4965071B736B}" srcId="{270F4F26-30AD-4C0C-8147-BBB47D9E2BDF}" destId="{A9FA5282-C8F3-4381-90D3-10BAA25F4AD6}" srcOrd="2" destOrd="0" parTransId="{010E1D58-D373-4059-9A87-A887B359FE18}" sibTransId="{5C95BCCC-8ACE-4BA2-8271-93CFD00E5709}"/>
    <dgm:cxn modelId="{2199EE26-251E-4D13-A7D1-5A1D33FB6C93}" srcId="{270F4F26-30AD-4C0C-8147-BBB47D9E2BDF}" destId="{3D781D1E-A6E0-468D-BB95-ACC589822735}" srcOrd="4" destOrd="0" parTransId="{4C902700-F49E-4C07-BAD3-1AAF02BC2315}" sibTransId="{11937FC6-887E-4F1F-B9B0-2416A935AABB}"/>
    <dgm:cxn modelId="{573BAA43-947E-4115-BB28-BEED182B2341}" type="presOf" srcId="{3BCCC6CD-9829-4C96-B952-A977EEFFDE94}" destId="{3F290066-9E10-44C7-81CA-000D0145191F}" srcOrd="0" destOrd="0" presId="urn:microsoft.com/office/officeart/2005/8/layout/cycle2"/>
    <dgm:cxn modelId="{75E1B291-E226-4EBE-B04D-30831183ADED}" type="presParOf" srcId="{E4CCAB4B-BEF7-474D-9A7A-402815CDE6D0}" destId="{B062363D-B9BA-4FAC-964B-6F9611685173}" srcOrd="0" destOrd="0" presId="urn:microsoft.com/office/officeart/2005/8/layout/cycle2"/>
    <dgm:cxn modelId="{5869782F-8BC7-4A9A-8C44-36CCE65E0A7F}" type="presParOf" srcId="{E4CCAB4B-BEF7-474D-9A7A-402815CDE6D0}" destId="{F1620FF5-6239-4CC2-A07F-23728205965C}" srcOrd="1" destOrd="0" presId="urn:microsoft.com/office/officeart/2005/8/layout/cycle2"/>
    <dgm:cxn modelId="{AECDC266-C1C7-409F-9084-4D7D01F9D9EE}" type="presParOf" srcId="{F1620FF5-6239-4CC2-A07F-23728205965C}" destId="{F7596298-EB1C-4F13-942F-BF9FC5CEC713}" srcOrd="0" destOrd="0" presId="urn:microsoft.com/office/officeart/2005/8/layout/cycle2"/>
    <dgm:cxn modelId="{C4C6A2EA-5C64-487A-A06B-280739946708}" type="presParOf" srcId="{E4CCAB4B-BEF7-474D-9A7A-402815CDE6D0}" destId="{A214F43B-672F-453E-8ADA-9137775696E1}" srcOrd="2" destOrd="0" presId="urn:microsoft.com/office/officeart/2005/8/layout/cycle2"/>
    <dgm:cxn modelId="{EF100BE3-28F7-49F7-A73F-210371F6EC4F}" type="presParOf" srcId="{E4CCAB4B-BEF7-474D-9A7A-402815CDE6D0}" destId="{3F290066-9E10-44C7-81CA-000D0145191F}" srcOrd="3" destOrd="0" presId="urn:microsoft.com/office/officeart/2005/8/layout/cycle2"/>
    <dgm:cxn modelId="{5558AE66-F496-4BB6-BA1B-EA761C92ACC2}" type="presParOf" srcId="{3F290066-9E10-44C7-81CA-000D0145191F}" destId="{C1638D42-D697-4841-A903-C87AABB8C110}" srcOrd="0" destOrd="0" presId="urn:microsoft.com/office/officeart/2005/8/layout/cycle2"/>
    <dgm:cxn modelId="{EAAE9ADD-BA7D-4CF6-B0BC-CBAAECD369D7}" type="presParOf" srcId="{E4CCAB4B-BEF7-474D-9A7A-402815CDE6D0}" destId="{B3DF7217-5801-4CF1-8998-44A44C40BD55}" srcOrd="4" destOrd="0" presId="urn:microsoft.com/office/officeart/2005/8/layout/cycle2"/>
    <dgm:cxn modelId="{6CB61D15-3487-45BC-881F-1B8914FF8E65}" type="presParOf" srcId="{E4CCAB4B-BEF7-474D-9A7A-402815CDE6D0}" destId="{CE2E8989-DB82-481A-A9AC-B8A4445F54E4}" srcOrd="5" destOrd="0" presId="urn:microsoft.com/office/officeart/2005/8/layout/cycle2"/>
    <dgm:cxn modelId="{C4311B5E-C395-4904-BABA-D4F04220615A}" type="presParOf" srcId="{CE2E8989-DB82-481A-A9AC-B8A4445F54E4}" destId="{E5479811-BDE8-41B5-BDB3-9FAE96A58350}" srcOrd="0" destOrd="0" presId="urn:microsoft.com/office/officeart/2005/8/layout/cycle2"/>
    <dgm:cxn modelId="{E3B32FBF-28C4-4647-AC24-92744F8E690D}" type="presParOf" srcId="{E4CCAB4B-BEF7-474D-9A7A-402815CDE6D0}" destId="{E79F1A45-FC0E-436F-A93E-4459BA363807}" srcOrd="6" destOrd="0" presId="urn:microsoft.com/office/officeart/2005/8/layout/cycle2"/>
    <dgm:cxn modelId="{E19B92D1-09AF-4B07-AF3E-E3729BF601A7}" type="presParOf" srcId="{E4CCAB4B-BEF7-474D-9A7A-402815CDE6D0}" destId="{6472A67B-8C29-4E09-82E2-52BA97A1FEE3}" srcOrd="7" destOrd="0" presId="urn:microsoft.com/office/officeart/2005/8/layout/cycle2"/>
    <dgm:cxn modelId="{72FE8B61-5CD8-4E12-9072-63CFA614DB3E}" type="presParOf" srcId="{6472A67B-8C29-4E09-82E2-52BA97A1FEE3}" destId="{A7F66912-702C-49DE-8EAE-E1A4C171D8B6}" srcOrd="0" destOrd="0" presId="urn:microsoft.com/office/officeart/2005/8/layout/cycle2"/>
    <dgm:cxn modelId="{257E90FA-DA72-4642-BAB3-53E4DB72DE93}" type="presParOf" srcId="{E4CCAB4B-BEF7-474D-9A7A-402815CDE6D0}" destId="{C1A7A259-9B82-4FAB-BE12-9A1EC4315E46}" srcOrd="8" destOrd="0" presId="urn:microsoft.com/office/officeart/2005/8/layout/cycle2"/>
    <dgm:cxn modelId="{F6E35864-6F46-4C3D-A65F-3C06CAC7D434}" type="presParOf" srcId="{E4CCAB4B-BEF7-474D-9A7A-402815CDE6D0}" destId="{833AA17A-A411-4C11-ADF4-87C834009148}" srcOrd="9" destOrd="0" presId="urn:microsoft.com/office/officeart/2005/8/layout/cycle2"/>
    <dgm:cxn modelId="{5E1B2AA2-51FA-42D0-8581-F2A49954B635}" type="presParOf" srcId="{833AA17A-A411-4C11-ADF4-87C834009148}" destId="{56D1B189-B029-4AD8-9220-42407F161933}"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600822D-B866-48B7-9CB2-A340C647EE8A}"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F85541AA-7645-4853-88DA-25B3945D46D9}">
      <dgm:prSet phldrT="[Text]"/>
      <dgm:spPr/>
      <dgm:t>
        <a:bodyPr/>
        <a:lstStyle/>
        <a:p>
          <a:r>
            <a:rPr lang="en-US" dirty="0" smtClean="0"/>
            <a:t>Key Persons</a:t>
          </a:r>
          <a:endParaRPr lang="en-US" dirty="0"/>
        </a:p>
      </dgm:t>
    </dgm:pt>
    <dgm:pt modelId="{8805228D-D1E3-4C91-A9FF-0AE3409B1C3F}" type="parTrans" cxnId="{2ED39761-292B-4B78-9E9F-3903736FE425}">
      <dgm:prSet/>
      <dgm:spPr/>
      <dgm:t>
        <a:bodyPr/>
        <a:lstStyle/>
        <a:p>
          <a:endParaRPr lang="en-US"/>
        </a:p>
      </dgm:t>
    </dgm:pt>
    <dgm:pt modelId="{DCC78367-E82D-4F86-974D-88E47AB1CD96}" type="sibTrans" cxnId="{2ED39761-292B-4B78-9E9F-3903736FE425}">
      <dgm:prSet/>
      <dgm:spPr/>
      <dgm:t>
        <a:bodyPr/>
        <a:lstStyle/>
        <a:p>
          <a:endParaRPr lang="en-US"/>
        </a:p>
      </dgm:t>
    </dgm:pt>
    <dgm:pt modelId="{64E85538-A48C-40F8-809F-F9D4E6E76403}">
      <dgm:prSet phldrT="[Text]"/>
      <dgm:spPr/>
      <dgm:t>
        <a:bodyPr/>
        <a:lstStyle/>
        <a:p>
          <a:r>
            <a:rPr lang="en-US" dirty="0" smtClean="0"/>
            <a:t>Check citations</a:t>
          </a:r>
          <a:endParaRPr lang="en-US" dirty="0"/>
        </a:p>
      </dgm:t>
    </dgm:pt>
    <dgm:pt modelId="{633EAB6D-C88E-447A-9F5B-055B39403B99}" type="parTrans" cxnId="{83E62D4E-42D2-47A1-A7D7-C40BF5FD1A6D}">
      <dgm:prSet/>
      <dgm:spPr/>
      <dgm:t>
        <a:bodyPr/>
        <a:lstStyle/>
        <a:p>
          <a:endParaRPr lang="en-US"/>
        </a:p>
      </dgm:t>
    </dgm:pt>
    <dgm:pt modelId="{6DB189FE-8FDF-4C13-BFF4-63CDC187EA7B}" type="sibTrans" cxnId="{83E62D4E-42D2-47A1-A7D7-C40BF5FD1A6D}">
      <dgm:prSet/>
      <dgm:spPr/>
      <dgm:t>
        <a:bodyPr/>
        <a:lstStyle/>
        <a:p>
          <a:endParaRPr lang="en-US"/>
        </a:p>
      </dgm:t>
    </dgm:pt>
    <dgm:pt modelId="{FA41E874-572D-4A69-996D-87A6461B94A2}">
      <dgm:prSet phldrT="[Text]"/>
      <dgm:spPr/>
      <dgm:t>
        <a:bodyPr/>
        <a:lstStyle/>
        <a:p>
          <a:r>
            <a:rPr lang="en-US" dirty="0" smtClean="0"/>
            <a:t>Find web pages</a:t>
          </a:r>
          <a:endParaRPr lang="en-US" dirty="0"/>
        </a:p>
      </dgm:t>
    </dgm:pt>
    <dgm:pt modelId="{411CCBA0-B790-41F3-8ADA-C8B5FF4ABAA2}" type="parTrans" cxnId="{757ECBE6-8F63-4B09-846A-6AD7703F2473}">
      <dgm:prSet/>
      <dgm:spPr/>
      <dgm:t>
        <a:bodyPr/>
        <a:lstStyle/>
        <a:p>
          <a:endParaRPr lang="en-US"/>
        </a:p>
      </dgm:t>
    </dgm:pt>
    <dgm:pt modelId="{69E9165E-244D-4C21-8FBF-AFD7DD74F89B}" type="sibTrans" cxnId="{757ECBE6-8F63-4B09-846A-6AD7703F2473}">
      <dgm:prSet/>
      <dgm:spPr/>
      <dgm:t>
        <a:bodyPr/>
        <a:lstStyle/>
        <a:p>
          <a:endParaRPr lang="en-US"/>
        </a:p>
      </dgm:t>
    </dgm:pt>
    <dgm:pt modelId="{1D8EE240-A651-498B-927B-88F3092DA71B}">
      <dgm:prSet phldrT="[Text]"/>
      <dgm:spPr/>
      <dgm:t>
        <a:bodyPr/>
        <a:lstStyle/>
        <a:p>
          <a:r>
            <a:rPr lang="en-US" dirty="0" smtClean="0"/>
            <a:t>Top venues</a:t>
          </a:r>
          <a:endParaRPr lang="en-US" dirty="0"/>
        </a:p>
      </dgm:t>
    </dgm:pt>
    <dgm:pt modelId="{C0CAF708-44D6-4239-B7C1-5CD2B640E8F1}" type="parTrans" cxnId="{392EC31D-8BB0-415B-859F-96FAC3129992}">
      <dgm:prSet/>
      <dgm:spPr/>
      <dgm:t>
        <a:bodyPr/>
        <a:lstStyle/>
        <a:p>
          <a:endParaRPr lang="en-US"/>
        </a:p>
      </dgm:t>
    </dgm:pt>
    <dgm:pt modelId="{085CCF1C-6DDB-40E6-B365-1088832E5B59}" type="sibTrans" cxnId="{392EC31D-8BB0-415B-859F-96FAC3129992}">
      <dgm:prSet/>
      <dgm:spPr/>
      <dgm:t>
        <a:bodyPr/>
        <a:lstStyle/>
        <a:p>
          <a:endParaRPr lang="en-US"/>
        </a:p>
      </dgm:t>
    </dgm:pt>
    <dgm:pt modelId="{80A1FB55-1F6F-44C8-81E4-50C3DE03D933}">
      <dgm:prSet phldrT="[Text]"/>
      <dgm:spPr/>
      <dgm:t>
        <a:bodyPr/>
        <a:lstStyle/>
        <a:p>
          <a:r>
            <a:rPr lang="en-US" dirty="0" smtClean="0"/>
            <a:t>Where the key persons publish</a:t>
          </a:r>
          <a:endParaRPr lang="en-US" dirty="0"/>
        </a:p>
      </dgm:t>
    </dgm:pt>
    <dgm:pt modelId="{711AA23E-81DC-423E-989E-1A232A51AC9E}" type="parTrans" cxnId="{C8EC3176-9B07-4DBC-B20B-519D9601EC4C}">
      <dgm:prSet/>
      <dgm:spPr/>
      <dgm:t>
        <a:bodyPr/>
        <a:lstStyle/>
        <a:p>
          <a:endParaRPr lang="en-US"/>
        </a:p>
      </dgm:t>
    </dgm:pt>
    <dgm:pt modelId="{1FFD3D09-1FA1-4308-BA7D-59BD056AD762}" type="sibTrans" cxnId="{C8EC3176-9B07-4DBC-B20B-519D9601EC4C}">
      <dgm:prSet/>
      <dgm:spPr/>
      <dgm:t>
        <a:bodyPr/>
        <a:lstStyle/>
        <a:p>
          <a:endParaRPr lang="en-US"/>
        </a:p>
      </dgm:t>
    </dgm:pt>
    <dgm:pt modelId="{D44D45F4-4CAE-4F8E-A57C-F0553F96332B}">
      <dgm:prSet phldrT="[Text]"/>
      <dgm:spPr/>
      <dgm:t>
        <a:bodyPr/>
        <a:lstStyle/>
        <a:p>
          <a:r>
            <a:rPr lang="en-US" dirty="0" smtClean="0"/>
            <a:t>Conferences</a:t>
          </a:r>
          <a:endParaRPr lang="en-US" dirty="0"/>
        </a:p>
      </dgm:t>
    </dgm:pt>
    <dgm:pt modelId="{A58DDBEA-8AF4-405D-A9F9-A3F6965D0207}" type="parTrans" cxnId="{6959E44B-8370-40A1-B663-1CFAA198A40B}">
      <dgm:prSet/>
      <dgm:spPr/>
      <dgm:t>
        <a:bodyPr/>
        <a:lstStyle/>
        <a:p>
          <a:endParaRPr lang="en-US"/>
        </a:p>
      </dgm:t>
    </dgm:pt>
    <dgm:pt modelId="{455436A6-865A-4C60-9590-679623F7C4A1}" type="sibTrans" cxnId="{6959E44B-8370-40A1-B663-1CFAA198A40B}">
      <dgm:prSet/>
      <dgm:spPr/>
      <dgm:t>
        <a:bodyPr/>
        <a:lstStyle/>
        <a:p>
          <a:endParaRPr lang="en-US"/>
        </a:p>
      </dgm:t>
    </dgm:pt>
    <dgm:pt modelId="{2A458618-5190-4525-BCEE-F979CDF74B06}">
      <dgm:prSet phldrT="[Text]"/>
      <dgm:spPr/>
      <dgm:t>
        <a:bodyPr/>
        <a:lstStyle/>
        <a:p>
          <a:r>
            <a:rPr lang="en-US" dirty="0" smtClean="0"/>
            <a:t>Proceedings/</a:t>
          </a:r>
        </a:p>
        <a:p>
          <a:r>
            <a:rPr lang="en-US" dirty="0" smtClean="0"/>
            <a:t>Archives</a:t>
          </a:r>
          <a:endParaRPr lang="en-US" dirty="0"/>
        </a:p>
      </dgm:t>
    </dgm:pt>
    <dgm:pt modelId="{770FB3D2-DE44-45CC-B7FF-B83B14187368}" type="parTrans" cxnId="{0BEDE72E-23BF-412F-BC28-117CE5221A62}">
      <dgm:prSet/>
      <dgm:spPr/>
      <dgm:t>
        <a:bodyPr/>
        <a:lstStyle/>
        <a:p>
          <a:endParaRPr lang="en-US"/>
        </a:p>
      </dgm:t>
    </dgm:pt>
    <dgm:pt modelId="{673CC5BC-59E9-4A60-ABCF-5B67603ADD1B}" type="sibTrans" cxnId="{0BEDE72E-23BF-412F-BC28-117CE5221A62}">
      <dgm:prSet/>
      <dgm:spPr/>
      <dgm:t>
        <a:bodyPr/>
        <a:lstStyle/>
        <a:p>
          <a:endParaRPr lang="en-US"/>
        </a:p>
      </dgm:t>
    </dgm:pt>
    <dgm:pt modelId="{1C084CC3-01C2-44F2-A0DC-5A7C8DDA3512}">
      <dgm:prSet phldrT="[Text]"/>
      <dgm:spPr/>
      <dgm:t>
        <a:bodyPr/>
        <a:lstStyle/>
        <a:p>
          <a:r>
            <a:rPr lang="en-US" dirty="0" smtClean="0"/>
            <a:t>Download papers</a:t>
          </a:r>
          <a:endParaRPr lang="en-US" dirty="0"/>
        </a:p>
      </dgm:t>
    </dgm:pt>
    <dgm:pt modelId="{63CC09D5-04AC-4904-A0DF-07DC050FA9BE}" type="parTrans" cxnId="{71F4C9B2-CBA1-42BD-BB25-3361B68F3F1C}">
      <dgm:prSet/>
      <dgm:spPr/>
      <dgm:t>
        <a:bodyPr/>
        <a:lstStyle/>
        <a:p>
          <a:endParaRPr lang="en-US"/>
        </a:p>
      </dgm:t>
    </dgm:pt>
    <dgm:pt modelId="{CEB56E21-0355-47B3-B7FA-A2A9764AE17A}" type="sibTrans" cxnId="{71F4C9B2-CBA1-42BD-BB25-3361B68F3F1C}">
      <dgm:prSet/>
      <dgm:spPr/>
      <dgm:t>
        <a:bodyPr/>
        <a:lstStyle/>
        <a:p>
          <a:endParaRPr lang="en-US"/>
        </a:p>
      </dgm:t>
    </dgm:pt>
    <dgm:pt modelId="{B03C3C7B-F43A-4C44-B386-39ACD3D4C589}">
      <dgm:prSet phldrT="[Text]"/>
      <dgm:spPr/>
      <dgm:t>
        <a:bodyPr/>
        <a:lstStyle/>
        <a:p>
          <a:r>
            <a:rPr lang="en-US" dirty="0" smtClean="0"/>
            <a:t>Read</a:t>
          </a:r>
          <a:endParaRPr lang="en-US" dirty="0"/>
        </a:p>
      </dgm:t>
    </dgm:pt>
    <dgm:pt modelId="{B3A95E1B-E4A9-4D2B-8292-12E069DD0CF0}" type="parTrans" cxnId="{DAD5FACB-6ADB-4A74-AB57-CB6FA63B414E}">
      <dgm:prSet/>
      <dgm:spPr/>
      <dgm:t>
        <a:bodyPr/>
        <a:lstStyle/>
        <a:p>
          <a:endParaRPr lang="en-US"/>
        </a:p>
      </dgm:t>
    </dgm:pt>
    <dgm:pt modelId="{7BE46908-DF1E-40B9-BF12-33EEE0A0EF98}" type="sibTrans" cxnId="{DAD5FACB-6ADB-4A74-AB57-CB6FA63B414E}">
      <dgm:prSet/>
      <dgm:spPr/>
      <dgm:t>
        <a:bodyPr/>
        <a:lstStyle/>
        <a:p>
          <a:endParaRPr lang="en-US"/>
        </a:p>
      </dgm:t>
    </dgm:pt>
    <dgm:pt modelId="{D1932914-6346-4FC3-9AB7-F94AF9E972DB}">
      <dgm:prSet phldrT="[Text]"/>
      <dgm:spPr/>
      <dgm:t>
        <a:bodyPr/>
        <a:lstStyle/>
        <a:p>
          <a:r>
            <a:rPr lang="en-US" dirty="0" smtClean="0"/>
            <a:t>Journals</a:t>
          </a:r>
          <a:endParaRPr lang="en-US" dirty="0"/>
        </a:p>
      </dgm:t>
    </dgm:pt>
    <dgm:pt modelId="{7CF62D91-8643-43FA-8F3A-D2C648B63E62}" type="parTrans" cxnId="{5F1C34A2-12E9-4BC2-BED7-54D21F29A536}">
      <dgm:prSet/>
      <dgm:spPr/>
      <dgm:t>
        <a:bodyPr/>
        <a:lstStyle/>
        <a:p>
          <a:endParaRPr lang="en-US"/>
        </a:p>
      </dgm:t>
    </dgm:pt>
    <dgm:pt modelId="{EE1CBCC0-9CE1-4A64-90A1-D0F29ACDC779}" type="sibTrans" cxnId="{5F1C34A2-12E9-4BC2-BED7-54D21F29A536}">
      <dgm:prSet/>
      <dgm:spPr/>
      <dgm:t>
        <a:bodyPr/>
        <a:lstStyle/>
        <a:p>
          <a:endParaRPr lang="en-US"/>
        </a:p>
      </dgm:t>
    </dgm:pt>
    <dgm:pt modelId="{9479B4E1-AC6F-4FBF-BEFB-36F8C69575DF}">
      <dgm:prSet phldrT="[Text]"/>
      <dgm:spPr/>
      <dgm:t>
        <a:bodyPr/>
        <a:lstStyle/>
        <a:p>
          <a:r>
            <a:rPr lang="en-US" dirty="0" smtClean="0"/>
            <a:t>Multi-pass</a:t>
          </a:r>
          <a:endParaRPr lang="en-US" dirty="0"/>
        </a:p>
      </dgm:t>
    </dgm:pt>
    <dgm:pt modelId="{18CF94CE-CDA6-4292-9DD8-90B4D67ACFAE}" type="parTrans" cxnId="{72232B9C-4355-46A3-83D3-40A8181F03A8}">
      <dgm:prSet/>
      <dgm:spPr/>
      <dgm:t>
        <a:bodyPr/>
        <a:lstStyle/>
        <a:p>
          <a:endParaRPr lang="en-US"/>
        </a:p>
      </dgm:t>
    </dgm:pt>
    <dgm:pt modelId="{6CA8F226-E183-4CA7-95C9-706361162B45}" type="sibTrans" cxnId="{72232B9C-4355-46A3-83D3-40A8181F03A8}">
      <dgm:prSet/>
      <dgm:spPr/>
      <dgm:t>
        <a:bodyPr/>
        <a:lstStyle/>
        <a:p>
          <a:endParaRPr lang="en-US"/>
        </a:p>
      </dgm:t>
    </dgm:pt>
    <dgm:pt modelId="{AB424AEA-1CE5-4B94-8C1B-552507C88CC9}">
      <dgm:prSet phldrT="[Text]"/>
      <dgm:spPr/>
      <dgm:t>
        <a:bodyPr/>
        <a:lstStyle/>
        <a:p>
          <a:r>
            <a:rPr lang="en-US" dirty="0" smtClean="0"/>
            <a:t>Repeated Authors</a:t>
          </a:r>
          <a:endParaRPr lang="en-US" dirty="0"/>
        </a:p>
      </dgm:t>
    </dgm:pt>
    <dgm:pt modelId="{7040CBB2-2974-4047-8F94-C00C6C41229E}" type="parTrans" cxnId="{0B8072F3-8E08-4F5D-A8BA-FB6484664530}">
      <dgm:prSet/>
      <dgm:spPr/>
      <dgm:t>
        <a:bodyPr/>
        <a:lstStyle/>
        <a:p>
          <a:endParaRPr lang="en-US"/>
        </a:p>
      </dgm:t>
    </dgm:pt>
    <dgm:pt modelId="{B8375A4C-C1EE-4CF6-88C3-E1A25633215F}" type="sibTrans" cxnId="{0B8072F3-8E08-4F5D-A8BA-FB6484664530}">
      <dgm:prSet/>
      <dgm:spPr/>
      <dgm:t>
        <a:bodyPr/>
        <a:lstStyle/>
        <a:p>
          <a:endParaRPr lang="en-US"/>
        </a:p>
      </dgm:t>
    </dgm:pt>
    <dgm:pt modelId="{F1706B00-A1ED-4428-9B0B-56BB69C6F36D}" type="pres">
      <dgm:prSet presAssocID="{B600822D-B866-48B7-9CB2-A340C647EE8A}" presName="Name0" presStyleCnt="0">
        <dgm:presLayoutVars>
          <dgm:dir/>
          <dgm:animLvl val="lvl"/>
          <dgm:resizeHandles val="exact"/>
        </dgm:presLayoutVars>
      </dgm:prSet>
      <dgm:spPr/>
      <dgm:t>
        <a:bodyPr/>
        <a:lstStyle/>
        <a:p>
          <a:endParaRPr lang="en-US"/>
        </a:p>
      </dgm:t>
    </dgm:pt>
    <dgm:pt modelId="{08542BFE-1FA7-4A8B-BA2E-C526FA874896}" type="pres">
      <dgm:prSet presAssocID="{B600822D-B866-48B7-9CB2-A340C647EE8A}" presName="tSp" presStyleCnt="0"/>
      <dgm:spPr/>
    </dgm:pt>
    <dgm:pt modelId="{86D820BE-1A6C-47D3-8A86-2B0021251306}" type="pres">
      <dgm:prSet presAssocID="{B600822D-B866-48B7-9CB2-A340C647EE8A}" presName="bSp" presStyleCnt="0"/>
      <dgm:spPr/>
    </dgm:pt>
    <dgm:pt modelId="{F52ED88C-6803-43D8-A4D7-B3D7F6DFC237}" type="pres">
      <dgm:prSet presAssocID="{B600822D-B866-48B7-9CB2-A340C647EE8A}" presName="process" presStyleCnt="0"/>
      <dgm:spPr/>
    </dgm:pt>
    <dgm:pt modelId="{3328D46B-EE37-4049-B08A-34DA40554B58}" type="pres">
      <dgm:prSet presAssocID="{F85541AA-7645-4853-88DA-25B3945D46D9}" presName="composite1" presStyleCnt="0"/>
      <dgm:spPr/>
    </dgm:pt>
    <dgm:pt modelId="{105725F8-EC3C-4EDB-8017-D67D28A98E54}" type="pres">
      <dgm:prSet presAssocID="{F85541AA-7645-4853-88DA-25B3945D46D9}" presName="dummyNode1" presStyleLbl="node1" presStyleIdx="0" presStyleCnt="3"/>
      <dgm:spPr/>
    </dgm:pt>
    <dgm:pt modelId="{C15611F2-0E68-4F12-AACC-755F8B5FF129}" type="pres">
      <dgm:prSet presAssocID="{F85541AA-7645-4853-88DA-25B3945D46D9}" presName="childNode1" presStyleLbl="bgAcc1" presStyleIdx="0" presStyleCnt="3">
        <dgm:presLayoutVars>
          <dgm:bulletEnabled val="1"/>
        </dgm:presLayoutVars>
      </dgm:prSet>
      <dgm:spPr/>
      <dgm:t>
        <a:bodyPr/>
        <a:lstStyle/>
        <a:p>
          <a:endParaRPr lang="en-US"/>
        </a:p>
      </dgm:t>
    </dgm:pt>
    <dgm:pt modelId="{881B233C-CE5C-4ECC-A1B2-4013D12EA87E}" type="pres">
      <dgm:prSet presAssocID="{F85541AA-7645-4853-88DA-25B3945D46D9}" presName="childNode1tx" presStyleLbl="bgAcc1" presStyleIdx="0" presStyleCnt="3">
        <dgm:presLayoutVars>
          <dgm:bulletEnabled val="1"/>
        </dgm:presLayoutVars>
      </dgm:prSet>
      <dgm:spPr/>
      <dgm:t>
        <a:bodyPr/>
        <a:lstStyle/>
        <a:p>
          <a:endParaRPr lang="en-US"/>
        </a:p>
      </dgm:t>
    </dgm:pt>
    <dgm:pt modelId="{4D225F11-54BC-46D3-8FDF-89C03279635A}" type="pres">
      <dgm:prSet presAssocID="{F85541AA-7645-4853-88DA-25B3945D46D9}" presName="parentNode1" presStyleLbl="node1" presStyleIdx="0" presStyleCnt="3">
        <dgm:presLayoutVars>
          <dgm:chMax val="1"/>
          <dgm:bulletEnabled val="1"/>
        </dgm:presLayoutVars>
      </dgm:prSet>
      <dgm:spPr/>
      <dgm:t>
        <a:bodyPr/>
        <a:lstStyle/>
        <a:p>
          <a:endParaRPr lang="en-US"/>
        </a:p>
      </dgm:t>
    </dgm:pt>
    <dgm:pt modelId="{0732FDA8-B6AE-4C20-AE84-2A01B768D5BD}" type="pres">
      <dgm:prSet presAssocID="{F85541AA-7645-4853-88DA-25B3945D46D9}" presName="connSite1" presStyleCnt="0"/>
      <dgm:spPr/>
    </dgm:pt>
    <dgm:pt modelId="{9A698FFE-E26D-4400-920C-C87670792C24}" type="pres">
      <dgm:prSet presAssocID="{DCC78367-E82D-4F86-974D-88E47AB1CD96}" presName="Name9" presStyleLbl="sibTrans2D1" presStyleIdx="0" presStyleCnt="2"/>
      <dgm:spPr/>
      <dgm:t>
        <a:bodyPr/>
        <a:lstStyle/>
        <a:p>
          <a:endParaRPr lang="en-US"/>
        </a:p>
      </dgm:t>
    </dgm:pt>
    <dgm:pt modelId="{348AA9BD-FB43-40B1-A932-01C46E592613}" type="pres">
      <dgm:prSet presAssocID="{1D8EE240-A651-498B-927B-88F3092DA71B}" presName="composite2" presStyleCnt="0"/>
      <dgm:spPr/>
    </dgm:pt>
    <dgm:pt modelId="{FF3CA565-03EC-4CE0-9D22-671ECEC17D18}" type="pres">
      <dgm:prSet presAssocID="{1D8EE240-A651-498B-927B-88F3092DA71B}" presName="dummyNode2" presStyleLbl="node1" presStyleIdx="0" presStyleCnt="3"/>
      <dgm:spPr/>
    </dgm:pt>
    <dgm:pt modelId="{35941D1C-3739-4628-B9EC-24611E106522}" type="pres">
      <dgm:prSet presAssocID="{1D8EE240-A651-498B-927B-88F3092DA71B}" presName="childNode2" presStyleLbl="bgAcc1" presStyleIdx="1" presStyleCnt="3">
        <dgm:presLayoutVars>
          <dgm:bulletEnabled val="1"/>
        </dgm:presLayoutVars>
      </dgm:prSet>
      <dgm:spPr/>
      <dgm:t>
        <a:bodyPr/>
        <a:lstStyle/>
        <a:p>
          <a:endParaRPr lang="en-US"/>
        </a:p>
      </dgm:t>
    </dgm:pt>
    <dgm:pt modelId="{830EC8F7-8073-4811-8D5C-9A52944B93D0}" type="pres">
      <dgm:prSet presAssocID="{1D8EE240-A651-498B-927B-88F3092DA71B}" presName="childNode2tx" presStyleLbl="bgAcc1" presStyleIdx="1" presStyleCnt="3">
        <dgm:presLayoutVars>
          <dgm:bulletEnabled val="1"/>
        </dgm:presLayoutVars>
      </dgm:prSet>
      <dgm:spPr/>
      <dgm:t>
        <a:bodyPr/>
        <a:lstStyle/>
        <a:p>
          <a:endParaRPr lang="en-US"/>
        </a:p>
      </dgm:t>
    </dgm:pt>
    <dgm:pt modelId="{0D9C0C7D-72B3-4D68-BEA5-822DD4AD7143}" type="pres">
      <dgm:prSet presAssocID="{1D8EE240-A651-498B-927B-88F3092DA71B}" presName="parentNode2" presStyleLbl="node1" presStyleIdx="1" presStyleCnt="3">
        <dgm:presLayoutVars>
          <dgm:chMax val="0"/>
          <dgm:bulletEnabled val="1"/>
        </dgm:presLayoutVars>
      </dgm:prSet>
      <dgm:spPr/>
      <dgm:t>
        <a:bodyPr/>
        <a:lstStyle/>
        <a:p>
          <a:endParaRPr lang="en-US"/>
        </a:p>
      </dgm:t>
    </dgm:pt>
    <dgm:pt modelId="{7B2E5134-1FB7-4CEF-8153-A194CB25A71C}" type="pres">
      <dgm:prSet presAssocID="{1D8EE240-A651-498B-927B-88F3092DA71B}" presName="connSite2" presStyleCnt="0"/>
      <dgm:spPr/>
    </dgm:pt>
    <dgm:pt modelId="{8A1B38FA-3D33-4FAC-B9DE-08A99DD4682B}" type="pres">
      <dgm:prSet presAssocID="{085CCF1C-6DDB-40E6-B365-1088832E5B59}" presName="Name18" presStyleLbl="sibTrans2D1" presStyleIdx="1" presStyleCnt="2"/>
      <dgm:spPr/>
      <dgm:t>
        <a:bodyPr/>
        <a:lstStyle/>
        <a:p>
          <a:endParaRPr lang="en-US"/>
        </a:p>
      </dgm:t>
    </dgm:pt>
    <dgm:pt modelId="{8A7E0EE0-565E-486C-A667-B09B2753427F}" type="pres">
      <dgm:prSet presAssocID="{2A458618-5190-4525-BCEE-F979CDF74B06}" presName="composite1" presStyleCnt="0"/>
      <dgm:spPr/>
    </dgm:pt>
    <dgm:pt modelId="{192FAA5C-C58C-43C9-A878-E164C7D35497}" type="pres">
      <dgm:prSet presAssocID="{2A458618-5190-4525-BCEE-F979CDF74B06}" presName="dummyNode1" presStyleLbl="node1" presStyleIdx="1" presStyleCnt="3"/>
      <dgm:spPr/>
    </dgm:pt>
    <dgm:pt modelId="{A60BF772-F140-4183-AE13-A41353F3A51B}" type="pres">
      <dgm:prSet presAssocID="{2A458618-5190-4525-BCEE-F979CDF74B06}" presName="childNode1" presStyleLbl="bgAcc1" presStyleIdx="2" presStyleCnt="3">
        <dgm:presLayoutVars>
          <dgm:bulletEnabled val="1"/>
        </dgm:presLayoutVars>
      </dgm:prSet>
      <dgm:spPr/>
      <dgm:t>
        <a:bodyPr/>
        <a:lstStyle/>
        <a:p>
          <a:endParaRPr lang="en-US"/>
        </a:p>
      </dgm:t>
    </dgm:pt>
    <dgm:pt modelId="{052665A2-BD60-4F5A-9219-E12DA1E96920}" type="pres">
      <dgm:prSet presAssocID="{2A458618-5190-4525-BCEE-F979CDF74B06}" presName="childNode1tx" presStyleLbl="bgAcc1" presStyleIdx="2" presStyleCnt="3">
        <dgm:presLayoutVars>
          <dgm:bulletEnabled val="1"/>
        </dgm:presLayoutVars>
      </dgm:prSet>
      <dgm:spPr/>
      <dgm:t>
        <a:bodyPr/>
        <a:lstStyle/>
        <a:p>
          <a:endParaRPr lang="en-US"/>
        </a:p>
      </dgm:t>
    </dgm:pt>
    <dgm:pt modelId="{88D1C1B6-8520-40D8-A12E-1A9AEF3BDC3D}" type="pres">
      <dgm:prSet presAssocID="{2A458618-5190-4525-BCEE-F979CDF74B06}" presName="parentNode1" presStyleLbl="node1" presStyleIdx="2" presStyleCnt="3">
        <dgm:presLayoutVars>
          <dgm:chMax val="1"/>
          <dgm:bulletEnabled val="1"/>
        </dgm:presLayoutVars>
      </dgm:prSet>
      <dgm:spPr/>
      <dgm:t>
        <a:bodyPr/>
        <a:lstStyle/>
        <a:p>
          <a:endParaRPr lang="en-US"/>
        </a:p>
      </dgm:t>
    </dgm:pt>
    <dgm:pt modelId="{06009299-AF16-4764-BFA0-ABE95ACD0149}" type="pres">
      <dgm:prSet presAssocID="{2A458618-5190-4525-BCEE-F979CDF74B06}" presName="connSite1" presStyleCnt="0"/>
      <dgm:spPr/>
    </dgm:pt>
  </dgm:ptLst>
  <dgm:cxnLst>
    <dgm:cxn modelId="{ABDAA171-94D0-480F-BF50-AA6431EECD46}" type="presOf" srcId="{B03C3C7B-F43A-4C44-B386-39ACD3D4C589}" destId="{052665A2-BD60-4F5A-9219-E12DA1E96920}" srcOrd="1" destOrd="1" presId="urn:microsoft.com/office/officeart/2005/8/layout/hProcess4"/>
    <dgm:cxn modelId="{3DC27FD9-FBC3-4CC2-B656-2801A216E9DD}" type="presOf" srcId="{80A1FB55-1F6F-44C8-81E4-50C3DE03D933}" destId="{35941D1C-3739-4628-B9EC-24611E106522}" srcOrd="0" destOrd="0" presId="urn:microsoft.com/office/officeart/2005/8/layout/hProcess4"/>
    <dgm:cxn modelId="{B035622D-4726-4185-9F45-81DAD26F123D}" type="presOf" srcId="{64E85538-A48C-40F8-809F-F9D4E6E76403}" destId="{881B233C-CE5C-4ECC-A1B2-4013D12EA87E}" srcOrd="1" destOrd="0" presId="urn:microsoft.com/office/officeart/2005/8/layout/hProcess4"/>
    <dgm:cxn modelId="{392EC31D-8BB0-415B-859F-96FAC3129992}" srcId="{B600822D-B866-48B7-9CB2-A340C647EE8A}" destId="{1D8EE240-A651-498B-927B-88F3092DA71B}" srcOrd="1" destOrd="0" parTransId="{C0CAF708-44D6-4239-B7C1-5CD2B640E8F1}" sibTransId="{085CCF1C-6DDB-40E6-B365-1088832E5B59}"/>
    <dgm:cxn modelId="{41E96806-FE8B-46E1-A6BE-8ECCE2E51FE9}" type="presOf" srcId="{64E85538-A48C-40F8-809F-F9D4E6E76403}" destId="{C15611F2-0E68-4F12-AACC-755F8B5FF129}" srcOrd="0" destOrd="0" presId="urn:microsoft.com/office/officeart/2005/8/layout/hProcess4"/>
    <dgm:cxn modelId="{83E62D4E-42D2-47A1-A7D7-C40BF5FD1A6D}" srcId="{F85541AA-7645-4853-88DA-25B3945D46D9}" destId="{64E85538-A48C-40F8-809F-F9D4E6E76403}" srcOrd="0" destOrd="0" parTransId="{633EAB6D-C88E-447A-9F5B-055B39403B99}" sibTransId="{6DB189FE-8FDF-4C13-BFF4-63CDC187EA7B}"/>
    <dgm:cxn modelId="{757ECBE6-8F63-4B09-846A-6AD7703F2473}" srcId="{F85541AA-7645-4853-88DA-25B3945D46D9}" destId="{FA41E874-572D-4A69-996D-87A6461B94A2}" srcOrd="2" destOrd="0" parTransId="{411CCBA0-B790-41F3-8ADA-C8B5FF4ABAA2}" sibTransId="{69E9165E-244D-4C21-8FBF-AFD7DD74F89B}"/>
    <dgm:cxn modelId="{1593B47B-38A4-4300-A0B0-7E6C31699FD3}" type="presOf" srcId="{D44D45F4-4CAE-4F8E-A57C-F0553F96332B}" destId="{35941D1C-3739-4628-B9EC-24611E106522}" srcOrd="0" destOrd="1" presId="urn:microsoft.com/office/officeart/2005/8/layout/hProcess4"/>
    <dgm:cxn modelId="{3B462145-325A-4BB7-B106-69FFB4422983}" type="presOf" srcId="{2A458618-5190-4525-BCEE-F979CDF74B06}" destId="{88D1C1B6-8520-40D8-A12E-1A9AEF3BDC3D}" srcOrd="0" destOrd="0" presId="urn:microsoft.com/office/officeart/2005/8/layout/hProcess4"/>
    <dgm:cxn modelId="{BBFCD95D-1525-4004-B793-9EA959EC5291}" type="presOf" srcId="{F85541AA-7645-4853-88DA-25B3945D46D9}" destId="{4D225F11-54BC-46D3-8FDF-89C03279635A}" srcOrd="0" destOrd="0" presId="urn:microsoft.com/office/officeart/2005/8/layout/hProcess4"/>
    <dgm:cxn modelId="{F92BF765-3B61-49E0-88B8-5528799305D9}" type="presOf" srcId="{B03C3C7B-F43A-4C44-B386-39ACD3D4C589}" destId="{A60BF772-F140-4183-AE13-A41353F3A51B}" srcOrd="0" destOrd="1" presId="urn:microsoft.com/office/officeart/2005/8/layout/hProcess4"/>
    <dgm:cxn modelId="{2ED39761-292B-4B78-9E9F-3903736FE425}" srcId="{B600822D-B866-48B7-9CB2-A340C647EE8A}" destId="{F85541AA-7645-4853-88DA-25B3945D46D9}" srcOrd="0" destOrd="0" parTransId="{8805228D-D1E3-4C91-A9FF-0AE3409B1C3F}" sibTransId="{DCC78367-E82D-4F86-974D-88E47AB1CD96}"/>
    <dgm:cxn modelId="{4470D974-7146-4ECE-AEDE-CA4A47C3C56A}" type="presOf" srcId="{1C084CC3-01C2-44F2-A0DC-5A7C8DDA3512}" destId="{A60BF772-F140-4183-AE13-A41353F3A51B}" srcOrd="0" destOrd="0" presId="urn:microsoft.com/office/officeart/2005/8/layout/hProcess4"/>
    <dgm:cxn modelId="{7C2FE98A-DFBC-4609-8E3F-A51518066552}" type="presOf" srcId="{D44D45F4-4CAE-4F8E-A57C-F0553F96332B}" destId="{830EC8F7-8073-4811-8D5C-9A52944B93D0}" srcOrd="1" destOrd="1" presId="urn:microsoft.com/office/officeart/2005/8/layout/hProcess4"/>
    <dgm:cxn modelId="{DAD5FACB-6ADB-4A74-AB57-CB6FA63B414E}" srcId="{2A458618-5190-4525-BCEE-F979CDF74B06}" destId="{B03C3C7B-F43A-4C44-B386-39ACD3D4C589}" srcOrd="1" destOrd="0" parTransId="{B3A95E1B-E4A9-4D2B-8292-12E069DD0CF0}" sibTransId="{7BE46908-DF1E-40B9-BF12-33EEE0A0EF98}"/>
    <dgm:cxn modelId="{96DD2509-69D5-4835-940D-77C5D6457F07}" type="presOf" srcId="{DCC78367-E82D-4F86-974D-88E47AB1CD96}" destId="{9A698FFE-E26D-4400-920C-C87670792C24}" srcOrd="0" destOrd="0" presId="urn:microsoft.com/office/officeart/2005/8/layout/hProcess4"/>
    <dgm:cxn modelId="{3A119E2F-5647-4158-A375-821C272E1908}" type="presOf" srcId="{AB424AEA-1CE5-4B94-8C1B-552507C88CC9}" destId="{C15611F2-0E68-4F12-AACC-755F8B5FF129}" srcOrd="0" destOrd="1" presId="urn:microsoft.com/office/officeart/2005/8/layout/hProcess4"/>
    <dgm:cxn modelId="{0BEDE72E-23BF-412F-BC28-117CE5221A62}" srcId="{B600822D-B866-48B7-9CB2-A340C647EE8A}" destId="{2A458618-5190-4525-BCEE-F979CDF74B06}" srcOrd="2" destOrd="0" parTransId="{770FB3D2-DE44-45CC-B7FF-B83B14187368}" sibTransId="{673CC5BC-59E9-4A60-ABCF-5B67603ADD1B}"/>
    <dgm:cxn modelId="{5F1C34A2-12E9-4BC2-BED7-54D21F29A536}" srcId="{80A1FB55-1F6F-44C8-81E4-50C3DE03D933}" destId="{D1932914-6346-4FC3-9AB7-F94AF9E972DB}" srcOrd="1" destOrd="0" parTransId="{7CF62D91-8643-43FA-8F3A-D2C648B63E62}" sibTransId="{EE1CBCC0-9CE1-4A64-90A1-D0F29ACDC779}"/>
    <dgm:cxn modelId="{6959E44B-8370-40A1-B663-1CFAA198A40B}" srcId="{80A1FB55-1F6F-44C8-81E4-50C3DE03D933}" destId="{D44D45F4-4CAE-4F8E-A57C-F0553F96332B}" srcOrd="0" destOrd="0" parTransId="{A58DDBEA-8AF4-405D-A9F9-A3F6965D0207}" sibTransId="{455436A6-865A-4C60-9590-679623F7C4A1}"/>
    <dgm:cxn modelId="{757BC339-8A71-45B3-8D1B-5C26DCF3A505}" type="presOf" srcId="{9479B4E1-AC6F-4FBF-BEFB-36F8C69575DF}" destId="{A60BF772-F140-4183-AE13-A41353F3A51B}" srcOrd="0" destOrd="2" presId="urn:microsoft.com/office/officeart/2005/8/layout/hProcess4"/>
    <dgm:cxn modelId="{C8EC3176-9B07-4DBC-B20B-519D9601EC4C}" srcId="{1D8EE240-A651-498B-927B-88F3092DA71B}" destId="{80A1FB55-1F6F-44C8-81E4-50C3DE03D933}" srcOrd="0" destOrd="0" parTransId="{711AA23E-81DC-423E-989E-1A232A51AC9E}" sibTransId="{1FFD3D09-1FA1-4308-BA7D-59BD056AD762}"/>
    <dgm:cxn modelId="{441FE47C-0450-4C7B-B448-0F31B5519E72}" type="presOf" srcId="{80A1FB55-1F6F-44C8-81E4-50C3DE03D933}" destId="{830EC8F7-8073-4811-8D5C-9A52944B93D0}" srcOrd="1" destOrd="0" presId="urn:microsoft.com/office/officeart/2005/8/layout/hProcess4"/>
    <dgm:cxn modelId="{A7484C5A-9C32-47F3-B374-BD37F40F8E75}" type="presOf" srcId="{B600822D-B866-48B7-9CB2-A340C647EE8A}" destId="{F1706B00-A1ED-4428-9B0B-56BB69C6F36D}" srcOrd="0" destOrd="0" presId="urn:microsoft.com/office/officeart/2005/8/layout/hProcess4"/>
    <dgm:cxn modelId="{68C09712-B413-4C88-8C85-7A0225D28B38}" type="presOf" srcId="{FA41E874-572D-4A69-996D-87A6461B94A2}" destId="{C15611F2-0E68-4F12-AACC-755F8B5FF129}" srcOrd="0" destOrd="2" presId="urn:microsoft.com/office/officeart/2005/8/layout/hProcess4"/>
    <dgm:cxn modelId="{15CFB6BD-0685-4545-BB07-CBFA8F8E6B56}" type="presOf" srcId="{085CCF1C-6DDB-40E6-B365-1088832E5B59}" destId="{8A1B38FA-3D33-4FAC-B9DE-08A99DD4682B}" srcOrd="0" destOrd="0" presId="urn:microsoft.com/office/officeart/2005/8/layout/hProcess4"/>
    <dgm:cxn modelId="{0C04AB5A-5429-40EE-A90E-D6A0E4D9D5CD}" type="presOf" srcId="{1D8EE240-A651-498B-927B-88F3092DA71B}" destId="{0D9C0C7D-72B3-4D68-BEA5-822DD4AD7143}" srcOrd="0" destOrd="0" presId="urn:microsoft.com/office/officeart/2005/8/layout/hProcess4"/>
    <dgm:cxn modelId="{A4C98B0B-6CC1-4EF5-BFD3-EF7CACA23C00}" type="presOf" srcId="{D1932914-6346-4FC3-9AB7-F94AF9E972DB}" destId="{830EC8F7-8073-4811-8D5C-9A52944B93D0}" srcOrd="1" destOrd="2" presId="urn:microsoft.com/office/officeart/2005/8/layout/hProcess4"/>
    <dgm:cxn modelId="{CBBA34BA-064F-4D6B-A926-4AA03C4D8670}" type="presOf" srcId="{9479B4E1-AC6F-4FBF-BEFB-36F8C69575DF}" destId="{052665A2-BD60-4F5A-9219-E12DA1E96920}" srcOrd="1" destOrd="2" presId="urn:microsoft.com/office/officeart/2005/8/layout/hProcess4"/>
    <dgm:cxn modelId="{72232B9C-4355-46A3-83D3-40A8181F03A8}" srcId="{B03C3C7B-F43A-4C44-B386-39ACD3D4C589}" destId="{9479B4E1-AC6F-4FBF-BEFB-36F8C69575DF}" srcOrd="0" destOrd="0" parTransId="{18CF94CE-CDA6-4292-9DD8-90B4D67ACFAE}" sibTransId="{6CA8F226-E183-4CA7-95C9-706361162B45}"/>
    <dgm:cxn modelId="{0B8072F3-8E08-4F5D-A8BA-FB6484664530}" srcId="{F85541AA-7645-4853-88DA-25B3945D46D9}" destId="{AB424AEA-1CE5-4B94-8C1B-552507C88CC9}" srcOrd="1" destOrd="0" parTransId="{7040CBB2-2974-4047-8F94-C00C6C41229E}" sibTransId="{B8375A4C-C1EE-4CF6-88C3-E1A25633215F}"/>
    <dgm:cxn modelId="{4E23D14D-7D30-4872-B6E2-F40B66D2A3BD}" type="presOf" srcId="{AB424AEA-1CE5-4B94-8C1B-552507C88CC9}" destId="{881B233C-CE5C-4ECC-A1B2-4013D12EA87E}" srcOrd="1" destOrd="1" presId="urn:microsoft.com/office/officeart/2005/8/layout/hProcess4"/>
    <dgm:cxn modelId="{71F4C9B2-CBA1-42BD-BB25-3361B68F3F1C}" srcId="{2A458618-5190-4525-BCEE-F979CDF74B06}" destId="{1C084CC3-01C2-44F2-A0DC-5A7C8DDA3512}" srcOrd="0" destOrd="0" parTransId="{63CC09D5-04AC-4904-A0DF-07DC050FA9BE}" sibTransId="{CEB56E21-0355-47B3-B7FA-A2A9764AE17A}"/>
    <dgm:cxn modelId="{6794C819-31BD-4BFD-BADC-94F349DC2C54}" type="presOf" srcId="{1C084CC3-01C2-44F2-A0DC-5A7C8DDA3512}" destId="{052665A2-BD60-4F5A-9219-E12DA1E96920}" srcOrd="1" destOrd="0" presId="urn:microsoft.com/office/officeart/2005/8/layout/hProcess4"/>
    <dgm:cxn modelId="{A8D8DA25-985F-41BF-B41F-B597D61CA309}" type="presOf" srcId="{D1932914-6346-4FC3-9AB7-F94AF9E972DB}" destId="{35941D1C-3739-4628-B9EC-24611E106522}" srcOrd="0" destOrd="2" presId="urn:microsoft.com/office/officeart/2005/8/layout/hProcess4"/>
    <dgm:cxn modelId="{6CFC52AB-2D25-4DB4-A1E6-3DC7CBE2D19A}" type="presOf" srcId="{FA41E874-572D-4A69-996D-87A6461B94A2}" destId="{881B233C-CE5C-4ECC-A1B2-4013D12EA87E}" srcOrd="1" destOrd="2" presId="urn:microsoft.com/office/officeart/2005/8/layout/hProcess4"/>
    <dgm:cxn modelId="{EA97A944-B284-408B-ADB1-DD86C3DFC8DD}" type="presParOf" srcId="{F1706B00-A1ED-4428-9B0B-56BB69C6F36D}" destId="{08542BFE-1FA7-4A8B-BA2E-C526FA874896}" srcOrd="0" destOrd="0" presId="urn:microsoft.com/office/officeart/2005/8/layout/hProcess4"/>
    <dgm:cxn modelId="{CA0CCDC0-E394-438A-8DBC-3116FC835F5B}" type="presParOf" srcId="{F1706B00-A1ED-4428-9B0B-56BB69C6F36D}" destId="{86D820BE-1A6C-47D3-8A86-2B0021251306}" srcOrd="1" destOrd="0" presId="urn:microsoft.com/office/officeart/2005/8/layout/hProcess4"/>
    <dgm:cxn modelId="{2D5E126A-1635-4CC1-A7A2-1818B70E159B}" type="presParOf" srcId="{F1706B00-A1ED-4428-9B0B-56BB69C6F36D}" destId="{F52ED88C-6803-43D8-A4D7-B3D7F6DFC237}" srcOrd="2" destOrd="0" presId="urn:microsoft.com/office/officeart/2005/8/layout/hProcess4"/>
    <dgm:cxn modelId="{08B4DF25-4647-4AE4-A583-E2637E7E4D07}" type="presParOf" srcId="{F52ED88C-6803-43D8-A4D7-B3D7F6DFC237}" destId="{3328D46B-EE37-4049-B08A-34DA40554B58}" srcOrd="0" destOrd="0" presId="urn:microsoft.com/office/officeart/2005/8/layout/hProcess4"/>
    <dgm:cxn modelId="{F7915F99-DCD9-4CD4-9FC9-EFD2192E7450}" type="presParOf" srcId="{3328D46B-EE37-4049-B08A-34DA40554B58}" destId="{105725F8-EC3C-4EDB-8017-D67D28A98E54}" srcOrd="0" destOrd="0" presId="urn:microsoft.com/office/officeart/2005/8/layout/hProcess4"/>
    <dgm:cxn modelId="{D4037EFE-C9B2-47DE-9108-D7F8D21F32F3}" type="presParOf" srcId="{3328D46B-EE37-4049-B08A-34DA40554B58}" destId="{C15611F2-0E68-4F12-AACC-755F8B5FF129}" srcOrd="1" destOrd="0" presId="urn:microsoft.com/office/officeart/2005/8/layout/hProcess4"/>
    <dgm:cxn modelId="{F779CA67-A926-454A-BDCE-F5C481073CA2}" type="presParOf" srcId="{3328D46B-EE37-4049-B08A-34DA40554B58}" destId="{881B233C-CE5C-4ECC-A1B2-4013D12EA87E}" srcOrd="2" destOrd="0" presId="urn:microsoft.com/office/officeart/2005/8/layout/hProcess4"/>
    <dgm:cxn modelId="{494E4327-9BA9-42B5-80CF-530AC6620F75}" type="presParOf" srcId="{3328D46B-EE37-4049-B08A-34DA40554B58}" destId="{4D225F11-54BC-46D3-8FDF-89C03279635A}" srcOrd="3" destOrd="0" presId="urn:microsoft.com/office/officeart/2005/8/layout/hProcess4"/>
    <dgm:cxn modelId="{17E43EEE-D7C9-42F2-98F7-6A23FE95322B}" type="presParOf" srcId="{3328D46B-EE37-4049-B08A-34DA40554B58}" destId="{0732FDA8-B6AE-4C20-AE84-2A01B768D5BD}" srcOrd="4" destOrd="0" presId="urn:microsoft.com/office/officeart/2005/8/layout/hProcess4"/>
    <dgm:cxn modelId="{372AE34E-64AA-41EB-BCB1-9A130D5F92A8}" type="presParOf" srcId="{F52ED88C-6803-43D8-A4D7-B3D7F6DFC237}" destId="{9A698FFE-E26D-4400-920C-C87670792C24}" srcOrd="1" destOrd="0" presId="urn:microsoft.com/office/officeart/2005/8/layout/hProcess4"/>
    <dgm:cxn modelId="{171C42D5-CD34-425A-90C8-F253A09BC4B4}" type="presParOf" srcId="{F52ED88C-6803-43D8-A4D7-B3D7F6DFC237}" destId="{348AA9BD-FB43-40B1-A932-01C46E592613}" srcOrd="2" destOrd="0" presId="urn:microsoft.com/office/officeart/2005/8/layout/hProcess4"/>
    <dgm:cxn modelId="{DE73ED7D-98DB-4085-8417-6CA340120A3D}" type="presParOf" srcId="{348AA9BD-FB43-40B1-A932-01C46E592613}" destId="{FF3CA565-03EC-4CE0-9D22-671ECEC17D18}" srcOrd="0" destOrd="0" presId="urn:microsoft.com/office/officeart/2005/8/layout/hProcess4"/>
    <dgm:cxn modelId="{A18B2FAF-7459-431E-8A15-F804A8CFAA20}" type="presParOf" srcId="{348AA9BD-FB43-40B1-A932-01C46E592613}" destId="{35941D1C-3739-4628-B9EC-24611E106522}" srcOrd="1" destOrd="0" presId="urn:microsoft.com/office/officeart/2005/8/layout/hProcess4"/>
    <dgm:cxn modelId="{2FA3C14A-8B0C-4111-BE6E-E3850D149403}" type="presParOf" srcId="{348AA9BD-FB43-40B1-A932-01C46E592613}" destId="{830EC8F7-8073-4811-8D5C-9A52944B93D0}" srcOrd="2" destOrd="0" presId="urn:microsoft.com/office/officeart/2005/8/layout/hProcess4"/>
    <dgm:cxn modelId="{6D229793-3824-4FB9-8C56-14EF825EF0E4}" type="presParOf" srcId="{348AA9BD-FB43-40B1-A932-01C46E592613}" destId="{0D9C0C7D-72B3-4D68-BEA5-822DD4AD7143}" srcOrd="3" destOrd="0" presId="urn:microsoft.com/office/officeart/2005/8/layout/hProcess4"/>
    <dgm:cxn modelId="{294FAB3D-BFAC-494C-B88E-8E562EA40493}" type="presParOf" srcId="{348AA9BD-FB43-40B1-A932-01C46E592613}" destId="{7B2E5134-1FB7-4CEF-8153-A194CB25A71C}" srcOrd="4" destOrd="0" presId="urn:microsoft.com/office/officeart/2005/8/layout/hProcess4"/>
    <dgm:cxn modelId="{6F1ECA9B-918A-45FC-AD5C-96203F66B52D}" type="presParOf" srcId="{F52ED88C-6803-43D8-A4D7-B3D7F6DFC237}" destId="{8A1B38FA-3D33-4FAC-B9DE-08A99DD4682B}" srcOrd="3" destOrd="0" presId="urn:microsoft.com/office/officeart/2005/8/layout/hProcess4"/>
    <dgm:cxn modelId="{DC3A348F-2B1E-4A4D-8560-0E6E5E544724}" type="presParOf" srcId="{F52ED88C-6803-43D8-A4D7-B3D7F6DFC237}" destId="{8A7E0EE0-565E-486C-A667-B09B2753427F}" srcOrd="4" destOrd="0" presId="urn:microsoft.com/office/officeart/2005/8/layout/hProcess4"/>
    <dgm:cxn modelId="{2403B31F-15B6-416A-B881-B3C202780373}" type="presParOf" srcId="{8A7E0EE0-565E-486C-A667-B09B2753427F}" destId="{192FAA5C-C58C-43C9-A878-E164C7D35497}" srcOrd="0" destOrd="0" presId="urn:microsoft.com/office/officeart/2005/8/layout/hProcess4"/>
    <dgm:cxn modelId="{4ADAB222-7FE5-4A62-B788-2549BF3401CC}" type="presParOf" srcId="{8A7E0EE0-565E-486C-A667-B09B2753427F}" destId="{A60BF772-F140-4183-AE13-A41353F3A51B}" srcOrd="1" destOrd="0" presId="urn:microsoft.com/office/officeart/2005/8/layout/hProcess4"/>
    <dgm:cxn modelId="{5407BC4F-ACB9-4F9C-983E-CA2D6D7437A3}" type="presParOf" srcId="{8A7E0EE0-565E-486C-A667-B09B2753427F}" destId="{052665A2-BD60-4F5A-9219-E12DA1E96920}" srcOrd="2" destOrd="0" presId="urn:microsoft.com/office/officeart/2005/8/layout/hProcess4"/>
    <dgm:cxn modelId="{22756FBD-AEF5-413B-B663-76BBE09A6991}" type="presParOf" srcId="{8A7E0EE0-565E-486C-A667-B09B2753427F}" destId="{88D1C1B6-8520-40D8-A12E-1A9AEF3BDC3D}" srcOrd="3" destOrd="0" presId="urn:microsoft.com/office/officeart/2005/8/layout/hProcess4"/>
    <dgm:cxn modelId="{DCA3F827-0000-4EB6-90BA-D2B6B0100422}" type="presParOf" srcId="{8A7E0EE0-565E-486C-A667-B09B2753427F}" destId="{06009299-AF16-4764-BFA0-ABE95ACD0149}"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D0FCAD3-3EF9-4629-96E7-1B6F7528C91F}" type="doc">
      <dgm:prSet loTypeId="urn:microsoft.com/office/officeart/2005/8/layout/vList4#2" loCatId="list" qsTypeId="urn:microsoft.com/office/officeart/2005/8/quickstyle/simple1" qsCatId="simple" csTypeId="urn:microsoft.com/office/officeart/2005/8/colors/colorful2" csCatId="colorful" phldr="1"/>
      <dgm:spPr/>
      <dgm:t>
        <a:bodyPr/>
        <a:lstStyle/>
        <a:p>
          <a:endParaRPr lang="en-US"/>
        </a:p>
      </dgm:t>
    </dgm:pt>
    <dgm:pt modelId="{CECCC465-6043-4048-9559-175A56C48B15}">
      <dgm:prSet phldrT="[Text]"/>
      <dgm:spPr/>
      <dgm:t>
        <a:bodyPr/>
        <a:lstStyle/>
        <a:p>
          <a:r>
            <a:rPr lang="en-US" b="0" i="0" dirty="0" smtClean="0"/>
            <a:t>Reconstruct the entire</a:t>
          </a:r>
          <a:br>
            <a:rPr lang="en-US" b="0" i="0" dirty="0" smtClean="0"/>
          </a:br>
          <a:r>
            <a:rPr lang="en-US" b="0" i="0" dirty="0" smtClean="0"/>
            <a:t>structure of the paper from memory.</a:t>
          </a:r>
          <a:endParaRPr lang="en-US" dirty="0"/>
        </a:p>
      </dgm:t>
    </dgm:pt>
    <dgm:pt modelId="{BEC490BD-7B60-4E25-A376-1D9331A11B9B}" type="parTrans" cxnId="{5FD94871-AEE2-4B3C-8A52-DFF5D84A79C8}">
      <dgm:prSet/>
      <dgm:spPr/>
      <dgm:t>
        <a:bodyPr/>
        <a:lstStyle/>
        <a:p>
          <a:endParaRPr lang="en-US"/>
        </a:p>
      </dgm:t>
    </dgm:pt>
    <dgm:pt modelId="{E0A14897-A028-4C37-B0A5-49F4BC752C04}" type="sibTrans" cxnId="{5FD94871-AEE2-4B3C-8A52-DFF5D84A79C8}">
      <dgm:prSet/>
      <dgm:spPr/>
      <dgm:t>
        <a:bodyPr/>
        <a:lstStyle/>
        <a:p>
          <a:endParaRPr lang="en-US"/>
        </a:p>
      </dgm:t>
    </dgm:pt>
    <dgm:pt modelId="{E6F8E905-9998-499A-BBE2-94B490302DBA}">
      <dgm:prSet phldrT="[Text]"/>
      <dgm:spPr/>
      <dgm:t>
        <a:bodyPr/>
        <a:lstStyle/>
        <a:p>
          <a:r>
            <a:rPr lang="en-US" b="0" i="0" dirty="0" smtClean="0"/>
            <a:t>Identify its strong and weak points. </a:t>
          </a:r>
          <a:endParaRPr lang="en-US" dirty="0"/>
        </a:p>
      </dgm:t>
    </dgm:pt>
    <dgm:pt modelId="{DAEA5606-8D18-4818-B738-77949C9ABAB3}" type="parTrans" cxnId="{120628DF-59F9-4478-9005-7C515985F890}">
      <dgm:prSet/>
      <dgm:spPr/>
      <dgm:t>
        <a:bodyPr/>
        <a:lstStyle/>
        <a:p>
          <a:endParaRPr lang="en-US"/>
        </a:p>
      </dgm:t>
    </dgm:pt>
    <dgm:pt modelId="{765BABA0-2ECA-43BF-9619-16DF8348A0FB}" type="sibTrans" cxnId="{120628DF-59F9-4478-9005-7C515985F890}">
      <dgm:prSet/>
      <dgm:spPr/>
      <dgm:t>
        <a:bodyPr/>
        <a:lstStyle/>
        <a:p>
          <a:endParaRPr lang="en-US"/>
        </a:p>
      </dgm:t>
    </dgm:pt>
    <dgm:pt modelId="{E9FB7824-1A38-436C-97E6-C0775ADF843E}">
      <dgm:prSet phldrT="[Text]"/>
      <dgm:spPr/>
      <dgm:t>
        <a:bodyPr/>
        <a:lstStyle/>
        <a:p>
          <a:r>
            <a:rPr lang="en-US" b="0" i="0" dirty="0" smtClean="0"/>
            <a:t>pinpoint implicit assumptions, missing citations.</a:t>
          </a:r>
          <a:endParaRPr lang="en-US" dirty="0"/>
        </a:p>
      </dgm:t>
    </dgm:pt>
    <dgm:pt modelId="{62C2023A-8E8C-4436-B5DD-C09EC1AD5431}" type="parTrans" cxnId="{A1156957-6610-4886-A3A5-9C751CFF94CC}">
      <dgm:prSet/>
      <dgm:spPr/>
      <dgm:t>
        <a:bodyPr/>
        <a:lstStyle/>
        <a:p>
          <a:endParaRPr lang="en-US"/>
        </a:p>
      </dgm:t>
    </dgm:pt>
    <dgm:pt modelId="{DDECFAE8-B955-4D92-A0E8-FE897E32A719}" type="sibTrans" cxnId="{A1156957-6610-4886-A3A5-9C751CFF94CC}">
      <dgm:prSet/>
      <dgm:spPr/>
      <dgm:t>
        <a:bodyPr/>
        <a:lstStyle/>
        <a:p>
          <a:endParaRPr lang="en-US"/>
        </a:p>
      </dgm:t>
    </dgm:pt>
    <dgm:pt modelId="{760FF848-63D8-43F7-88DD-BDF998DFF9DA}">
      <dgm:prSet phldrT="[Text]"/>
      <dgm:spPr/>
      <dgm:t>
        <a:bodyPr/>
        <a:lstStyle/>
        <a:p>
          <a:r>
            <a:rPr lang="en-US" b="0" i="0" dirty="0" smtClean="0"/>
            <a:t>Identify potential issues with experimental or analytical techniques.</a:t>
          </a:r>
          <a:endParaRPr lang="en-US" dirty="0"/>
        </a:p>
      </dgm:t>
    </dgm:pt>
    <dgm:pt modelId="{208CB1D9-F3D2-4C47-ABB3-25583C0CC0CE}" type="parTrans" cxnId="{DA15968B-2C54-4C22-A98A-297C480E45DC}">
      <dgm:prSet/>
      <dgm:spPr/>
      <dgm:t>
        <a:bodyPr/>
        <a:lstStyle/>
        <a:p>
          <a:endParaRPr lang="en-US"/>
        </a:p>
      </dgm:t>
    </dgm:pt>
    <dgm:pt modelId="{7C140BD1-A4F6-4D4C-8BFC-8460A1C2AA48}" type="sibTrans" cxnId="{DA15968B-2C54-4C22-A98A-297C480E45DC}">
      <dgm:prSet/>
      <dgm:spPr/>
      <dgm:t>
        <a:bodyPr/>
        <a:lstStyle/>
        <a:p>
          <a:endParaRPr lang="en-US"/>
        </a:p>
      </dgm:t>
    </dgm:pt>
    <dgm:pt modelId="{95EF1314-9AB6-4279-AB4F-98E3CBF236D7}" type="pres">
      <dgm:prSet presAssocID="{0D0FCAD3-3EF9-4629-96E7-1B6F7528C91F}" presName="linear" presStyleCnt="0">
        <dgm:presLayoutVars>
          <dgm:dir/>
          <dgm:resizeHandles val="exact"/>
        </dgm:presLayoutVars>
      </dgm:prSet>
      <dgm:spPr/>
      <dgm:t>
        <a:bodyPr/>
        <a:lstStyle/>
        <a:p>
          <a:endParaRPr lang="en-US"/>
        </a:p>
      </dgm:t>
    </dgm:pt>
    <dgm:pt modelId="{88048E86-AF71-49E0-BFF3-014B9B718368}" type="pres">
      <dgm:prSet presAssocID="{CECCC465-6043-4048-9559-175A56C48B15}" presName="comp" presStyleCnt="0"/>
      <dgm:spPr/>
    </dgm:pt>
    <dgm:pt modelId="{AA7A002A-EC27-4668-944F-D79D6EF1A566}" type="pres">
      <dgm:prSet presAssocID="{CECCC465-6043-4048-9559-175A56C48B15}" presName="box" presStyleLbl="node1" presStyleIdx="0" presStyleCnt="4"/>
      <dgm:spPr/>
      <dgm:t>
        <a:bodyPr/>
        <a:lstStyle/>
        <a:p>
          <a:endParaRPr lang="en-US"/>
        </a:p>
      </dgm:t>
    </dgm:pt>
    <dgm:pt modelId="{4E2C1F32-CB8E-4073-9B0B-CD8C37D2FAF5}" type="pres">
      <dgm:prSet presAssocID="{CECCC465-6043-4048-9559-175A56C48B15}" presName="img" presStyleLbl="fgImgPlace1" presStyleIdx="0" presStyleCnt="4"/>
      <dgm:spPr>
        <a:blipFill rotWithShape="1">
          <a:blip xmlns:r="http://schemas.openxmlformats.org/officeDocument/2006/relationships" r:embed="rId1"/>
          <a:stretch>
            <a:fillRect/>
          </a:stretch>
        </a:blipFill>
      </dgm:spPr>
    </dgm:pt>
    <dgm:pt modelId="{EC4D7EA8-ADA4-496F-A142-5024677853D7}" type="pres">
      <dgm:prSet presAssocID="{CECCC465-6043-4048-9559-175A56C48B15}" presName="text" presStyleLbl="node1" presStyleIdx="0" presStyleCnt="4">
        <dgm:presLayoutVars>
          <dgm:bulletEnabled val="1"/>
        </dgm:presLayoutVars>
      </dgm:prSet>
      <dgm:spPr/>
      <dgm:t>
        <a:bodyPr/>
        <a:lstStyle/>
        <a:p>
          <a:endParaRPr lang="en-US"/>
        </a:p>
      </dgm:t>
    </dgm:pt>
    <dgm:pt modelId="{51F6386C-AB40-4ECA-8B42-D2F67B3D2313}" type="pres">
      <dgm:prSet presAssocID="{E0A14897-A028-4C37-B0A5-49F4BC752C04}" presName="spacer" presStyleCnt="0"/>
      <dgm:spPr/>
    </dgm:pt>
    <dgm:pt modelId="{F8C36F9D-09E2-4195-884E-38614BD631DD}" type="pres">
      <dgm:prSet presAssocID="{E6F8E905-9998-499A-BBE2-94B490302DBA}" presName="comp" presStyleCnt="0"/>
      <dgm:spPr/>
    </dgm:pt>
    <dgm:pt modelId="{20E0BD1A-E7A0-4F66-8BAE-67D0566637E8}" type="pres">
      <dgm:prSet presAssocID="{E6F8E905-9998-499A-BBE2-94B490302DBA}" presName="box" presStyleLbl="node1" presStyleIdx="1" presStyleCnt="4"/>
      <dgm:spPr/>
      <dgm:t>
        <a:bodyPr/>
        <a:lstStyle/>
        <a:p>
          <a:endParaRPr lang="en-US"/>
        </a:p>
      </dgm:t>
    </dgm:pt>
    <dgm:pt modelId="{5D6E0AF5-C3F4-42A2-911E-170866F6CB5B}" type="pres">
      <dgm:prSet presAssocID="{E6F8E905-9998-499A-BBE2-94B490302DBA}" presName="img" presStyleLbl="fgImgPlace1" presStyleIdx="1" presStyleCnt="4"/>
      <dgm:spPr>
        <a:blipFill rotWithShape="1">
          <a:blip xmlns:r="http://schemas.openxmlformats.org/officeDocument/2006/relationships" r:embed="rId2"/>
          <a:stretch>
            <a:fillRect/>
          </a:stretch>
        </a:blipFill>
      </dgm:spPr>
    </dgm:pt>
    <dgm:pt modelId="{80876010-E194-48DC-A8FC-A62F73AEE8FA}" type="pres">
      <dgm:prSet presAssocID="{E6F8E905-9998-499A-BBE2-94B490302DBA}" presName="text" presStyleLbl="node1" presStyleIdx="1" presStyleCnt="4">
        <dgm:presLayoutVars>
          <dgm:bulletEnabled val="1"/>
        </dgm:presLayoutVars>
      </dgm:prSet>
      <dgm:spPr/>
      <dgm:t>
        <a:bodyPr/>
        <a:lstStyle/>
        <a:p>
          <a:endParaRPr lang="en-US"/>
        </a:p>
      </dgm:t>
    </dgm:pt>
    <dgm:pt modelId="{9911B699-5D33-4896-85A5-106BD4A3790C}" type="pres">
      <dgm:prSet presAssocID="{765BABA0-2ECA-43BF-9619-16DF8348A0FB}" presName="spacer" presStyleCnt="0"/>
      <dgm:spPr/>
    </dgm:pt>
    <dgm:pt modelId="{2EC56AC1-1D26-4687-AFB1-33286E77F868}" type="pres">
      <dgm:prSet presAssocID="{E9FB7824-1A38-436C-97E6-C0775ADF843E}" presName="comp" presStyleCnt="0"/>
      <dgm:spPr/>
    </dgm:pt>
    <dgm:pt modelId="{B8D1201B-2F8B-41EA-949D-657D2038C1BD}" type="pres">
      <dgm:prSet presAssocID="{E9FB7824-1A38-436C-97E6-C0775ADF843E}" presName="box" presStyleLbl="node1" presStyleIdx="2" presStyleCnt="4"/>
      <dgm:spPr/>
      <dgm:t>
        <a:bodyPr/>
        <a:lstStyle/>
        <a:p>
          <a:endParaRPr lang="en-US"/>
        </a:p>
      </dgm:t>
    </dgm:pt>
    <dgm:pt modelId="{D8F9167E-7E3A-4713-B644-61E90C09DAD2}" type="pres">
      <dgm:prSet presAssocID="{E9FB7824-1A38-436C-97E6-C0775ADF843E}" presName="img" presStyleLbl="fgImgPlace1" presStyleIdx="2" presStyleCnt="4"/>
      <dgm:spPr>
        <a:blipFill rotWithShape="1">
          <a:blip xmlns:r="http://schemas.openxmlformats.org/officeDocument/2006/relationships" r:embed="rId3"/>
          <a:stretch>
            <a:fillRect/>
          </a:stretch>
        </a:blipFill>
      </dgm:spPr>
    </dgm:pt>
    <dgm:pt modelId="{3009539F-E642-4E63-A651-CF1F037516B9}" type="pres">
      <dgm:prSet presAssocID="{E9FB7824-1A38-436C-97E6-C0775ADF843E}" presName="text" presStyleLbl="node1" presStyleIdx="2" presStyleCnt="4">
        <dgm:presLayoutVars>
          <dgm:bulletEnabled val="1"/>
        </dgm:presLayoutVars>
      </dgm:prSet>
      <dgm:spPr/>
      <dgm:t>
        <a:bodyPr/>
        <a:lstStyle/>
        <a:p>
          <a:endParaRPr lang="en-US"/>
        </a:p>
      </dgm:t>
    </dgm:pt>
    <dgm:pt modelId="{6481A7D8-161F-47D0-9023-E93545F94F0B}" type="pres">
      <dgm:prSet presAssocID="{DDECFAE8-B955-4D92-A0E8-FE897E32A719}" presName="spacer" presStyleCnt="0"/>
      <dgm:spPr/>
    </dgm:pt>
    <dgm:pt modelId="{9B987321-5EB7-44C8-83E7-8775B3C456C1}" type="pres">
      <dgm:prSet presAssocID="{760FF848-63D8-43F7-88DD-BDF998DFF9DA}" presName="comp" presStyleCnt="0"/>
      <dgm:spPr/>
    </dgm:pt>
    <dgm:pt modelId="{76FB9E37-DA19-4298-92A7-85032E707300}" type="pres">
      <dgm:prSet presAssocID="{760FF848-63D8-43F7-88DD-BDF998DFF9DA}" presName="box" presStyleLbl="node1" presStyleIdx="3" presStyleCnt="4"/>
      <dgm:spPr/>
      <dgm:t>
        <a:bodyPr/>
        <a:lstStyle/>
        <a:p>
          <a:endParaRPr lang="en-US"/>
        </a:p>
      </dgm:t>
    </dgm:pt>
    <dgm:pt modelId="{4A9F5A11-1DDA-4EA0-812D-826AAF7541D3}" type="pres">
      <dgm:prSet presAssocID="{760FF848-63D8-43F7-88DD-BDF998DFF9DA}" presName="img" presStyleLbl="fgImgPlace1" presStyleIdx="3" presStyleCnt="4"/>
      <dgm:spPr>
        <a:blipFill rotWithShape="1">
          <a:blip xmlns:r="http://schemas.openxmlformats.org/officeDocument/2006/relationships" r:embed="rId4"/>
          <a:stretch>
            <a:fillRect/>
          </a:stretch>
        </a:blipFill>
      </dgm:spPr>
    </dgm:pt>
    <dgm:pt modelId="{A14FD729-1D91-411D-AEFF-5992E3D2F245}" type="pres">
      <dgm:prSet presAssocID="{760FF848-63D8-43F7-88DD-BDF998DFF9DA}" presName="text" presStyleLbl="node1" presStyleIdx="3" presStyleCnt="4">
        <dgm:presLayoutVars>
          <dgm:bulletEnabled val="1"/>
        </dgm:presLayoutVars>
      </dgm:prSet>
      <dgm:spPr/>
      <dgm:t>
        <a:bodyPr/>
        <a:lstStyle/>
        <a:p>
          <a:endParaRPr lang="en-US"/>
        </a:p>
      </dgm:t>
    </dgm:pt>
  </dgm:ptLst>
  <dgm:cxnLst>
    <dgm:cxn modelId="{120628DF-59F9-4478-9005-7C515985F890}" srcId="{0D0FCAD3-3EF9-4629-96E7-1B6F7528C91F}" destId="{E6F8E905-9998-499A-BBE2-94B490302DBA}" srcOrd="1" destOrd="0" parTransId="{DAEA5606-8D18-4818-B738-77949C9ABAB3}" sibTransId="{765BABA0-2ECA-43BF-9619-16DF8348A0FB}"/>
    <dgm:cxn modelId="{CE9BDE13-0F5C-4299-A3F0-76368F0A4790}" type="presOf" srcId="{CECCC465-6043-4048-9559-175A56C48B15}" destId="{EC4D7EA8-ADA4-496F-A142-5024677853D7}" srcOrd="1" destOrd="0" presId="urn:microsoft.com/office/officeart/2005/8/layout/vList4#2"/>
    <dgm:cxn modelId="{868ADEE2-55D3-4B42-8309-B2C67334B5A3}" type="presOf" srcId="{E6F8E905-9998-499A-BBE2-94B490302DBA}" destId="{20E0BD1A-E7A0-4F66-8BAE-67D0566637E8}" srcOrd="0" destOrd="0" presId="urn:microsoft.com/office/officeart/2005/8/layout/vList4#2"/>
    <dgm:cxn modelId="{CCDBDBFF-EDA6-4994-8776-1E7C4614764E}" type="presOf" srcId="{E6F8E905-9998-499A-BBE2-94B490302DBA}" destId="{80876010-E194-48DC-A8FC-A62F73AEE8FA}" srcOrd="1" destOrd="0" presId="urn:microsoft.com/office/officeart/2005/8/layout/vList4#2"/>
    <dgm:cxn modelId="{A1156957-6610-4886-A3A5-9C751CFF94CC}" srcId="{0D0FCAD3-3EF9-4629-96E7-1B6F7528C91F}" destId="{E9FB7824-1A38-436C-97E6-C0775ADF843E}" srcOrd="2" destOrd="0" parTransId="{62C2023A-8E8C-4436-B5DD-C09EC1AD5431}" sibTransId="{DDECFAE8-B955-4D92-A0E8-FE897E32A719}"/>
    <dgm:cxn modelId="{D06A8D12-1B07-4BBF-9200-FCFA41E70CC8}" type="presOf" srcId="{E9FB7824-1A38-436C-97E6-C0775ADF843E}" destId="{B8D1201B-2F8B-41EA-949D-657D2038C1BD}" srcOrd="0" destOrd="0" presId="urn:microsoft.com/office/officeart/2005/8/layout/vList4#2"/>
    <dgm:cxn modelId="{042A9767-0772-4A23-AC61-78626B284FB3}" type="presOf" srcId="{CECCC465-6043-4048-9559-175A56C48B15}" destId="{AA7A002A-EC27-4668-944F-D79D6EF1A566}" srcOrd="0" destOrd="0" presId="urn:microsoft.com/office/officeart/2005/8/layout/vList4#2"/>
    <dgm:cxn modelId="{A839A2C8-A590-4346-808D-FE1C4903295B}" type="presOf" srcId="{E9FB7824-1A38-436C-97E6-C0775ADF843E}" destId="{3009539F-E642-4E63-A651-CF1F037516B9}" srcOrd="1" destOrd="0" presId="urn:microsoft.com/office/officeart/2005/8/layout/vList4#2"/>
    <dgm:cxn modelId="{DA15968B-2C54-4C22-A98A-297C480E45DC}" srcId="{0D0FCAD3-3EF9-4629-96E7-1B6F7528C91F}" destId="{760FF848-63D8-43F7-88DD-BDF998DFF9DA}" srcOrd="3" destOrd="0" parTransId="{208CB1D9-F3D2-4C47-ABB3-25583C0CC0CE}" sibTransId="{7C140BD1-A4F6-4D4C-8BFC-8460A1C2AA48}"/>
    <dgm:cxn modelId="{33545901-9E0D-4D49-BB0D-F85A035157D2}" type="presOf" srcId="{760FF848-63D8-43F7-88DD-BDF998DFF9DA}" destId="{A14FD729-1D91-411D-AEFF-5992E3D2F245}" srcOrd="1" destOrd="0" presId="urn:microsoft.com/office/officeart/2005/8/layout/vList4#2"/>
    <dgm:cxn modelId="{5FD94871-AEE2-4B3C-8A52-DFF5D84A79C8}" srcId="{0D0FCAD3-3EF9-4629-96E7-1B6F7528C91F}" destId="{CECCC465-6043-4048-9559-175A56C48B15}" srcOrd="0" destOrd="0" parTransId="{BEC490BD-7B60-4E25-A376-1D9331A11B9B}" sibTransId="{E0A14897-A028-4C37-B0A5-49F4BC752C04}"/>
    <dgm:cxn modelId="{FFD5D9F5-27C7-41FC-9F00-E4FD2B6BDD78}" type="presOf" srcId="{760FF848-63D8-43F7-88DD-BDF998DFF9DA}" destId="{76FB9E37-DA19-4298-92A7-85032E707300}" srcOrd="0" destOrd="0" presId="urn:microsoft.com/office/officeart/2005/8/layout/vList4#2"/>
    <dgm:cxn modelId="{5AC3CEC8-EDE9-469E-A8EF-8650C650867E}" type="presOf" srcId="{0D0FCAD3-3EF9-4629-96E7-1B6F7528C91F}" destId="{95EF1314-9AB6-4279-AB4F-98E3CBF236D7}" srcOrd="0" destOrd="0" presId="urn:microsoft.com/office/officeart/2005/8/layout/vList4#2"/>
    <dgm:cxn modelId="{40FFC2CB-279E-4887-B3FB-02CED8E7995B}" type="presParOf" srcId="{95EF1314-9AB6-4279-AB4F-98E3CBF236D7}" destId="{88048E86-AF71-49E0-BFF3-014B9B718368}" srcOrd="0" destOrd="0" presId="urn:microsoft.com/office/officeart/2005/8/layout/vList4#2"/>
    <dgm:cxn modelId="{C3163D57-6F7E-47CD-B1FB-4C83E1BEB957}" type="presParOf" srcId="{88048E86-AF71-49E0-BFF3-014B9B718368}" destId="{AA7A002A-EC27-4668-944F-D79D6EF1A566}" srcOrd="0" destOrd="0" presId="urn:microsoft.com/office/officeart/2005/8/layout/vList4#2"/>
    <dgm:cxn modelId="{3AAB1232-5BF7-4D57-A1D5-0FB90C1A6212}" type="presParOf" srcId="{88048E86-AF71-49E0-BFF3-014B9B718368}" destId="{4E2C1F32-CB8E-4073-9B0B-CD8C37D2FAF5}" srcOrd="1" destOrd="0" presId="urn:microsoft.com/office/officeart/2005/8/layout/vList4#2"/>
    <dgm:cxn modelId="{D8B63091-0201-46EA-A334-88C3990EE24D}" type="presParOf" srcId="{88048E86-AF71-49E0-BFF3-014B9B718368}" destId="{EC4D7EA8-ADA4-496F-A142-5024677853D7}" srcOrd="2" destOrd="0" presId="urn:microsoft.com/office/officeart/2005/8/layout/vList4#2"/>
    <dgm:cxn modelId="{312CEB5B-605D-4418-8CB4-230A601276DA}" type="presParOf" srcId="{95EF1314-9AB6-4279-AB4F-98E3CBF236D7}" destId="{51F6386C-AB40-4ECA-8B42-D2F67B3D2313}" srcOrd="1" destOrd="0" presId="urn:microsoft.com/office/officeart/2005/8/layout/vList4#2"/>
    <dgm:cxn modelId="{9451FE93-7A69-4CE1-9EB5-4DB7B16C8499}" type="presParOf" srcId="{95EF1314-9AB6-4279-AB4F-98E3CBF236D7}" destId="{F8C36F9D-09E2-4195-884E-38614BD631DD}" srcOrd="2" destOrd="0" presId="urn:microsoft.com/office/officeart/2005/8/layout/vList4#2"/>
    <dgm:cxn modelId="{E62A8567-513E-4B13-9DA0-F2008208AF7A}" type="presParOf" srcId="{F8C36F9D-09E2-4195-884E-38614BD631DD}" destId="{20E0BD1A-E7A0-4F66-8BAE-67D0566637E8}" srcOrd="0" destOrd="0" presId="urn:microsoft.com/office/officeart/2005/8/layout/vList4#2"/>
    <dgm:cxn modelId="{B241F401-248A-4D7E-A005-FD570EEC186B}" type="presParOf" srcId="{F8C36F9D-09E2-4195-884E-38614BD631DD}" destId="{5D6E0AF5-C3F4-42A2-911E-170866F6CB5B}" srcOrd="1" destOrd="0" presId="urn:microsoft.com/office/officeart/2005/8/layout/vList4#2"/>
    <dgm:cxn modelId="{8A0220C0-8B8A-41A4-BC0B-84A132DD9632}" type="presParOf" srcId="{F8C36F9D-09E2-4195-884E-38614BD631DD}" destId="{80876010-E194-48DC-A8FC-A62F73AEE8FA}" srcOrd="2" destOrd="0" presId="urn:microsoft.com/office/officeart/2005/8/layout/vList4#2"/>
    <dgm:cxn modelId="{780F95B7-A2B2-47A2-B886-0B26F89FDF29}" type="presParOf" srcId="{95EF1314-9AB6-4279-AB4F-98E3CBF236D7}" destId="{9911B699-5D33-4896-85A5-106BD4A3790C}" srcOrd="3" destOrd="0" presId="urn:microsoft.com/office/officeart/2005/8/layout/vList4#2"/>
    <dgm:cxn modelId="{3146879D-BD01-4BD4-A9FD-2D3135A9D26B}" type="presParOf" srcId="{95EF1314-9AB6-4279-AB4F-98E3CBF236D7}" destId="{2EC56AC1-1D26-4687-AFB1-33286E77F868}" srcOrd="4" destOrd="0" presId="urn:microsoft.com/office/officeart/2005/8/layout/vList4#2"/>
    <dgm:cxn modelId="{465C7023-5455-46A9-84E7-53D1152D5898}" type="presParOf" srcId="{2EC56AC1-1D26-4687-AFB1-33286E77F868}" destId="{B8D1201B-2F8B-41EA-949D-657D2038C1BD}" srcOrd="0" destOrd="0" presId="urn:microsoft.com/office/officeart/2005/8/layout/vList4#2"/>
    <dgm:cxn modelId="{C49783AE-9093-4849-9DF1-0F89F40C9943}" type="presParOf" srcId="{2EC56AC1-1D26-4687-AFB1-33286E77F868}" destId="{D8F9167E-7E3A-4713-B644-61E90C09DAD2}" srcOrd="1" destOrd="0" presId="urn:microsoft.com/office/officeart/2005/8/layout/vList4#2"/>
    <dgm:cxn modelId="{990BDB6E-631B-4FE3-80AC-4F8226E8DFF1}" type="presParOf" srcId="{2EC56AC1-1D26-4687-AFB1-33286E77F868}" destId="{3009539F-E642-4E63-A651-CF1F037516B9}" srcOrd="2" destOrd="0" presId="urn:microsoft.com/office/officeart/2005/8/layout/vList4#2"/>
    <dgm:cxn modelId="{621678D5-6A7D-418D-8C16-BB45F423EFD1}" type="presParOf" srcId="{95EF1314-9AB6-4279-AB4F-98E3CBF236D7}" destId="{6481A7D8-161F-47D0-9023-E93545F94F0B}" srcOrd="5" destOrd="0" presId="urn:microsoft.com/office/officeart/2005/8/layout/vList4#2"/>
    <dgm:cxn modelId="{89F7C3BB-DA3D-4A40-87AC-7CA90DDF19BD}" type="presParOf" srcId="{95EF1314-9AB6-4279-AB4F-98E3CBF236D7}" destId="{9B987321-5EB7-44C8-83E7-8775B3C456C1}" srcOrd="6" destOrd="0" presId="urn:microsoft.com/office/officeart/2005/8/layout/vList4#2"/>
    <dgm:cxn modelId="{AB9DA7C4-5143-4F5B-9C56-0C83665FCC1C}" type="presParOf" srcId="{9B987321-5EB7-44C8-83E7-8775B3C456C1}" destId="{76FB9E37-DA19-4298-92A7-85032E707300}" srcOrd="0" destOrd="0" presId="urn:microsoft.com/office/officeart/2005/8/layout/vList4#2"/>
    <dgm:cxn modelId="{72AE97AB-18FD-44A9-AC2B-3D74A9952B27}" type="presParOf" srcId="{9B987321-5EB7-44C8-83E7-8775B3C456C1}" destId="{4A9F5A11-1DDA-4EA0-812D-826AAF7541D3}" srcOrd="1" destOrd="0" presId="urn:microsoft.com/office/officeart/2005/8/layout/vList4#2"/>
    <dgm:cxn modelId="{E93D5520-7595-4AE2-A689-3CB6E4743249}" type="presParOf" srcId="{9B987321-5EB7-44C8-83E7-8775B3C456C1}" destId="{A14FD729-1D91-411D-AEFF-5992E3D2F245}" srcOrd="2" destOrd="0" presId="urn:microsoft.com/office/officeart/2005/8/layout/vList4#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7310374-ACB9-4D77-997C-6F59CB48EBE5}"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3DA84127-C10F-44AA-B3FE-1B3CD6027DE6}">
      <dgm:prSet phldrT="[Text]"/>
      <dgm:spPr/>
      <dgm:t>
        <a:bodyPr/>
        <a:lstStyle/>
        <a:p>
          <a:r>
            <a:rPr lang="en-US" dirty="0" smtClean="0"/>
            <a:t>Read Critically	</a:t>
          </a:r>
          <a:endParaRPr lang="en-US" dirty="0"/>
        </a:p>
      </dgm:t>
    </dgm:pt>
    <dgm:pt modelId="{0E85DEDF-DEAE-45D2-84A4-413E96EF6EBB}" type="parTrans" cxnId="{58A8CABC-A437-4553-82EC-6DD93E16B500}">
      <dgm:prSet/>
      <dgm:spPr/>
      <dgm:t>
        <a:bodyPr/>
        <a:lstStyle/>
        <a:p>
          <a:endParaRPr lang="en-US"/>
        </a:p>
      </dgm:t>
    </dgm:pt>
    <dgm:pt modelId="{C9D81C24-45D5-4B18-A270-830CF49DF42C}" type="sibTrans" cxnId="{58A8CABC-A437-4553-82EC-6DD93E16B500}">
      <dgm:prSet/>
      <dgm:spPr/>
      <dgm:t>
        <a:bodyPr/>
        <a:lstStyle/>
        <a:p>
          <a:endParaRPr lang="en-US"/>
        </a:p>
      </dgm:t>
    </dgm:pt>
    <dgm:pt modelId="{5928236E-FABC-438F-A718-9C82CB4F8011}">
      <dgm:prSet phldrT="[Text]"/>
      <dgm:spPr/>
      <dgm:t>
        <a:bodyPr/>
        <a:lstStyle/>
        <a:p>
          <a:r>
            <a:rPr lang="en-US" dirty="0" smtClean="0"/>
            <a:t>Read Creatively</a:t>
          </a:r>
          <a:endParaRPr lang="en-US" dirty="0"/>
        </a:p>
      </dgm:t>
    </dgm:pt>
    <dgm:pt modelId="{4D598D84-C9BD-401D-AD1F-FED17DF1B9B9}" type="parTrans" cxnId="{D74CC96A-309D-4D4E-92B9-AA3694425C28}">
      <dgm:prSet/>
      <dgm:spPr/>
      <dgm:t>
        <a:bodyPr/>
        <a:lstStyle/>
        <a:p>
          <a:endParaRPr lang="en-US"/>
        </a:p>
      </dgm:t>
    </dgm:pt>
    <dgm:pt modelId="{C3993630-FD20-4BE5-ADCC-4D0AAA9C417D}" type="sibTrans" cxnId="{D74CC96A-309D-4D4E-92B9-AA3694425C28}">
      <dgm:prSet/>
      <dgm:spPr/>
      <dgm:t>
        <a:bodyPr/>
        <a:lstStyle/>
        <a:p>
          <a:endParaRPr lang="en-US"/>
        </a:p>
      </dgm:t>
    </dgm:pt>
    <dgm:pt modelId="{9F9F269D-2E38-4303-9996-E32DBE02B7FD}">
      <dgm:prSet phldrT="[Text]"/>
      <dgm:spPr/>
      <dgm:t>
        <a:bodyPr/>
        <a:lstStyle/>
        <a:p>
          <a:r>
            <a:rPr lang="en-US" dirty="0" smtClean="0"/>
            <a:t>Take Notes</a:t>
          </a:r>
          <a:endParaRPr lang="en-US" dirty="0"/>
        </a:p>
      </dgm:t>
    </dgm:pt>
    <dgm:pt modelId="{934F921E-3ACA-42EB-8257-C1D01A559CBA}" type="parTrans" cxnId="{4177F843-658D-4B12-8094-5B99F08FB929}">
      <dgm:prSet/>
      <dgm:spPr/>
      <dgm:t>
        <a:bodyPr/>
        <a:lstStyle/>
        <a:p>
          <a:endParaRPr lang="en-US"/>
        </a:p>
      </dgm:t>
    </dgm:pt>
    <dgm:pt modelId="{9950009F-54BE-4E1E-A971-9C1B0BEEFD6D}" type="sibTrans" cxnId="{4177F843-658D-4B12-8094-5B99F08FB929}">
      <dgm:prSet/>
      <dgm:spPr/>
      <dgm:t>
        <a:bodyPr/>
        <a:lstStyle/>
        <a:p>
          <a:endParaRPr lang="en-US"/>
        </a:p>
      </dgm:t>
    </dgm:pt>
    <dgm:pt modelId="{32AA5F70-4F9E-4B56-A6A3-B0EA473B566F}" type="pres">
      <dgm:prSet presAssocID="{77310374-ACB9-4D77-997C-6F59CB48EBE5}" presName="Name0" presStyleCnt="0">
        <dgm:presLayoutVars>
          <dgm:chMax val="7"/>
          <dgm:chPref val="7"/>
          <dgm:dir/>
        </dgm:presLayoutVars>
      </dgm:prSet>
      <dgm:spPr/>
      <dgm:t>
        <a:bodyPr/>
        <a:lstStyle/>
        <a:p>
          <a:endParaRPr lang="en-US"/>
        </a:p>
      </dgm:t>
    </dgm:pt>
    <dgm:pt modelId="{DAABF126-5A83-4103-BEA2-FE57740BE6DB}" type="pres">
      <dgm:prSet presAssocID="{77310374-ACB9-4D77-997C-6F59CB48EBE5}" presName="Name1" presStyleCnt="0"/>
      <dgm:spPr/>
    </dgm:pt>
    <dgm:pt modelId="{F4B1BF4D-1BBA-4BDA-A95B-AD4114B03F39}" type="pres">
      <dgm:prSet presAssocID="{77310374-ACB9-4D77-997C-6F59CB48EBE5}" presName="cycle" presStyleCnt="0"/>
      <dgm:spPr/>
    </dgm:pt>
    <dgm:pt modelId="{199EEEA6-52F5-4ABA-9AFD-5435814F2203}" type="pres">
      <dgm:prSet presAssocID="{77310374-ACB9-4D77-997C-6F59CB48EBE5}" presName="srcNode" presStyleLbl="node1" presStyleIdx="0" presStyleCnt="3"/>
      <dgm:spPr/>
    </dgm:pt>
    <dgm:pt modelId="{C1D5F430-93A6-46CB-A644-C3ABCF46DF3B}" type="pres">
      <dgm:prSet presAssocID="{77310374-ACB9-4D77-997C-6F59CB48EBE5}" presName="conn" presStyleLbl="parChTrans1D2" presStyleIdx="0" presStyleCnt="1"/>
      <dgm:spPr/>
      <dgm:t>
        <a:bodyPr/>
        <a:lstStyle/>
        <a:p>
          <a:endParaRPr lang="en-US"/>
        </a:p>
      </dgm:t>
    </dgm:pt>
    <dgm:pt modelId="{E2ED9E04-2A70-44DD-95E6-9F0E280C2E9B}" type="pres">
      <dgm:prSet presAssocID="{77310374-ACB9-4D77-997C-6F59CB48EBE5}" presName="extraNode" presStyleLbl="node1" presStyleIdx="0" presStyleCnt="3"/>
      <dgm:spPr/>
    </dgm:pt>
    <dgm:pt modelId="{9883E648-D032-4898-9999-81610402506C}" type="pres">
      <dgm:prSet presAssocID="{77310374-ACB9-4D77-997C-6F59CB48EBE5}" presName="dstNode" presStyleLbl="node1" presStyleIdx="0" presStyleCnt="3"/>
      <dgm:spPr/>
    </dgm:pt>
    <dgm:pt modelId="{1CC2A440-FAE8-4890-9E13-C7B05331027C}" type="pres">
      <dgm:prSet presAssocID="{3DA84127-C10F-44AA-B3FE-1B3CD6027DE6}" presName="text_1" presStyleLbl="node1" presStyleIdx="0" presStyleCnt="3">
        <dgm:presLayoutVars>
          <dgm:bulletEnabled val="1"/>
        </dgm:presLayoutVars>
      </dgm:prSet>
      <dgm:spPr/>
      <dgm:t>
        <a:bodyPr/>
        <a:lstStyle/>
        <a:p>
          <a:endParaRPr lang="en-US"/>
        </a:p>
      </dgm:t>
    </dgm:pt>
    <dgm:pt modelId="{93C6FD91-ABBD-4E2B-A774-43318526CA19}" type="pres">
      <dgm:prSet presAssocID="{3DA84127-C10F-44AA-B3FE-1B3CD6027DE6}" presName="accent_1" presStyleCnt="0"/>
      <dgm:spPr/>
    </dgm:pt>
    <dgm:pt modelId="{1C4D6F28-71A1-436E-A7C6-9BDED72FD0AA}" type="pres">
      <dgm:prSet presAssocID="{3DA84127-C10F-44AA-B3FE-1B3CD6027DE6}" presName="accentRepeatNode" presStyleLbl="solidFgAcc1" presStyleIdx="0" presStyleCnt="3"/>
      <dgm:spPr>
        <a:blipFill rotWithShape="0">
          <a:blip xmlns:r="http://schemas.openxmlformats.org/officeDocument/2006/relationships" r:embed="rId1"/>
          <a:stretch>
            <a:fillRect/>
          </a:stretch>
        </a:blipFill>
      </dgm:spPr>
    </dgm:pt>
    <dgm:pt modelId="{F0EDB49F-F86F-4309-B815-447F11A7D029}" type="pres">
      <dgm:prSet presAssocID="{5928236E-FABC-438F-A718-9C82CB4F8011}" presName="text_2" presStyleLbl="node1" presStyleIdx="1" presStyleCnt="3">
        <dgm:presLayoutVars>
          <dgm:bulletEnabled val="1"/>
        </dgm:presLayoutVars>
      </dgm:prSet>
      <dgm:spPr/>
      <dgm:t>
        <a:bodyPr/>
        <a:lstStyle/>
        <a:p>
          <a:endParaRPr lang="en-US"/>
        </a:p>
      </dgm:t>
    </dgm:pt>
    <dgm:pt modelId="{9A263873-C97C-4227-9706-BF95A7E2A776}" type="pres">
      <dgm:prSet presAssocID="{5928236E-FABC-438F-A718-9C82CB4F8011}" presName="accent_2" presStyleCnt="0"/>
      <dgm:spPr/>
    </dgm:pt>
    <dgm:pt modelId="{57FA0704-0A70-4CD6-BD6B-75FF14F2F757}" type="pres">
      <dgm:prSet presAssocID="{5928236E-FABC-438F-A718-9C82CB4F8011}" presName="accentRepeatNode" presStyleLbl="solidFgAcc1" presStyleIdx="1" presStyleCnt="3"/>
      <dgm:spPr>
        <a:blipFill rotWithShape="0">
          <a:blip xmlns:r="http://schemas.openxmlformats.org/officeDocument/2006/relationships" r:embed="rId2"/>
          <a:stretch>
            <a:fillRect/>
          </a:stretch>
        </a:blipFill>
      </dgm:spPr>
    </dgm:pt>
    <dgm:pt modelId="{A9C518A9-5DAE-49E6-980B-81591B18C784}" type="pres">
      <dgm:prSet presAssocID="{9F9F269D-2E38-4303-9996-E32DBE02B7FD}" presName="text_3" presStyleLbl="node1" presStyleIdx="2" presStyleCnt="3">
        <dgm:presLayoutVars>
          <dgm:bulletEnabled val="1"/>
        </dgm:presLayoutVars>
      </dgm:prSet>
      <dgm:spPr/>
      <dgm:t>
        <a:bodyPr/>
        <a:lstStyle/>
        <a:p>
          <a:endParaRPr lang="en-US"/>
        </a:p>
      </dgm:t>
    </dgm:pt>
    <dgm:pt modelId="{D604AA3B-9379-450D-8027-45F848E377C2}" type="pres">
      <dgm:prSet presAssocID="{9F9F269D-2E38-4303-9996-E32DBE02B7FD}" presName="accent_3" presStyleCnt="0"/>
      <dgm:spPr/>
    </dgm:pt>
    <dgm:pt modelId="{B0600283-A879-4670-A6B8-196AD22BFE66}" type="pres">
      <dgm:prSet presAssocID="{9F9F269D-2E38-4303-9996-E32DBE02B7FD}" presName="accentRepeatNode" presStyleLbl="solidFgAcc1" presStyleIdx="2" presStyleCnt="3"/>
      <dgm:spPr>
        <a:blipFill rotWithShape="0">
          <a:blip xmlns:r="http://schemas.openxmlformats.org/officeDocument/2006/relationships" r:embed="rId3"/>
          <a:stretch>
            <a:fillRect/>
          </a:stretch>
        </a:blipFill>
      </dgm:spPr>
    </dgm:pt>
  </dgm:ptLst>
  <dgm:cxnLst>
    <dgm:cxn modelId="{4177F843-658D-4B12-8094-5B99F08FB929}" srcId="{77310374-ACB9-4D77-997C-6F59CB48EBE5}" destId="{9F9F269D-2E38-4303-9996-E32DBE02B7FD}" srcOrd="2" destOrd="0" parTransId="{934F921E-3ACA-42EB-8257-C1D01A559CBA}" sibTransId="{9950009F-54BE-4E1E-A971-9C1B0BEEFD6D}"/>
    <dgm:cxn modelId="{C8460607-2F9E-4B9F-9F87-B9EBBD15B3BF}" type="presOf" srcId="{5928236E-FABC-438F-A718-9C82CB4F8011}" destId="{F0EDB49F-F86F-4309-B815-447F11A7D029}" srcOrd="0" destOrd="0" presId="urn:microsoft.com/office/officeart/2008/layout/VerticalCurvedList"/>
    <dgm:cxn modelId="{D74CC96A-309D-4D4E-92B9-AA3694425C28}" srcId="{77310374-ACB9-4D77-997C-6F59CB48EBE5}" destId="{5928236E-FABC-438F-A718-9C82CB4F8011}" srcOrd="1" destOrd="0" parTransId="{4D598D84-C9BD-401D-AD1F-FED17DF1B9B9}" sibTransId="{C3993630-FD20-4BE5-ADCC-4D0AAA9C417D}"/>
    <dgm:cxn modelId="{58A8CABC-A437-4553-82EC-6DD93E16B500}" srcId="{77310374-ACB9-4D77-997C-6F59CB48EBE5}" destId="{3DA84127-C10F-44AA-B3FE-1B3CD6027DE6}" srcOrd="0" destOrd="0" parTransId="{0E85DEDF-DEAE-45D2-84A4-413E96EF6EBB}" sibTransId="{C9D81C24-45D5-4B18-A270-830CF49DF42C}"/>
    <dgm:cxn modelId="{184D8928-129E-4193-B82F-ED7F7B8CDD41}" type="presOf" srcId="{77310374-ACB9-4D77-997C-6F59CB48EBE5}" destId="{32AA5F70-4F9E-4B56-A6A3-B0EA473B566F}" srcOrd="0" destOrd="0" presId="urn:microsoft.com/office/officeart/2008/layout/VerticalCurvedList"/>
    <dgm:cxn modelId="{F2F814B7-9DA4-4F27-AD1D-8EDC92C7F9D5}" type="presOf" srcId="{3DA84127-C10F-44AA-B3FE-1B3CD6027DE6}" destId="{1CC2A440-FAE8-4890-9E13-C7B05331027C}" srcOrd="0" destOrd="0" presId="urn:microsoft.com/office/officeart/2008/layout/VerticalCurvedList"/>
    <dgm:cxn modelId="{88F7840C-473B-4D8D-8A0D-C97675089E5F}" type="presOf" srcId="{C9D81C24-45D5-4B18-A270-830CF49DF42C}" destId="{C1D5F430-93A6-46CB-A644-C3ABCF46DF3B}" srcOrd="0" destOrd="0" presId="urn:microsoft.com/office/officeart/2008/layout/VerticalCurvedList"/>
    <dgm:cxn modelId="{D4524320-8B5C-4BD9-A981-AE5E6BAE027D}" type="presOf" srcId="{9F9F269D-2E38-4303-9996-E32DBE02B7FD}" destId="{A9C518A9-5DAE-49E6-980B-81591B18C784}" srcOrd="0" destOrd="0" presId="urn:microsoft.com/office/officeart/2008/layout/VerticalCurvedList"/>
    <dgm:cxn modelId="{9AB9ABAB-ED73-4EFD-A61E-62DA9D4B10A2}" type="presParOf" srcId="{32AA5F70-4F9E-4B56-A6A3-B0EA473B566F}" destId="{DAABF126-5A83-4103-BEA2-FE57740BE6DB}" srcOrd="0" destOrd="0" presId="urn:microsoft.com/office/officeart/2008/layout/VerticalCurvedList"/>
    <dgm:cxn modelId="{DA338C3A-2683-463E-A147-7B27B8283507}" type="presParOf" srcId="{DAABF126-5A83-4103-BEA2-FE57740BE6DB}" destId="{F4B1BF4D-1BBA-4BDA-A95B-AD4114B03F39}" srcOrd="0" destOrd="0" presId="urn:microsoft.com/office/officeart/2008/layout/VerticalCurvedList"/>
    <dgm:cxn modelId="{95CDF238-5005-4E61-92EE-FD9A1E6E29D2}" type="presParOf" srcId="{F4B1BF4D-1BBA-4BDA-A95B-AD4114B03F39}" destId="{199EEEA6-52F5-4ABA-9AFD-5435814F2203}" srcOrd="0" destOrd="0" presId="urn:microsoft.com/office/officeart/2008/layout/VerticalCurvedList"/>
    <dgm:cxn modelId="{EE57D5E7-2A93-43A0-A559-EC71B29A6BC4}" type="presParOf" srcId="{F4B1BF4D-1BBA-4BDA-A95B-AD4114B03F39}" destId="{C1D5F430-93A6-46CB-A644-C3ABCF46DF3B}" srcOrd="1" destOrd="0" presId="urn:microsoft.com/office/officeart/2008/layout/VerticalCurvedList"/>
    <dgm:cxn modelId="{9FCB7047-C883-4031-86FA-1CE4A75D1A9A}" type="presParOf" srcId="{F4B1BF4D-1BBA-4BDA-A95B-AD4114B03F39}" destId="{E2ED9E04-2A70-44DD-95E6-9F0E280C2E9B}" srcOrd="2" destOrd="0" presId="urn:microsoft.com/office/officeart/2008/layout/VerticalCurvedList"/>
    <dgm:cxn modelId="{DE95D906-AA39-4C11-9BFF-93473B1B446A}" type="presParOf" srcId="{F4B1BF4D-1BBA-4BDA-A95B-AD4114B03F39}" destId="{9883E648-D032-4898-9999-81610402506C}" srcOrd="3" destOrd="0" presId="urn:microsoft.com/office/officeart/2008/layout/VerticalCurvedList"/>
    <dgm:cxn modelId="{16A295D8-74C0-4EA8-870C-485D466C2F55}" type="presParOf" srcId="{DAABF126-5A83-4103-BEA2-FE57740BE6DB}" destId="{1CC2A440-FAE8-4890-9E13-C7B05331027C}" srcOrd="1" destOrd="0" presId="urn:microsoft.com/office/officeart/2008/layout/VerticalCurvedList"/>
    <dgm:cxn modelId="{433B924E-2680-4B62-B0FA-2F35F6AC66BA}" type="presParOf" srcId="{DAABF126-5A83-4103-BEA2-FE57740BE6DB}" destId="{93C6FD91-ABBD-4E2B-A774-43318526CA19}" srcOrd="2" destOrd="0" presId="urn:microsoft.com/office/officeart/2008/layout/VerticalCurvedList"/>
    <dgm:cxn modelId="{CA79F58D-3B31-454A-AB26-5C5C88F0FDA7}" type="presParOf" srcId="{93C6FD91-ABBD-4E2B-A774-43318526CA19}" destId="{1C4D6F28-71A1-436E-A7C6-9BDED72FD0AA}" srcOrd="0" destOrd="0" presId="urn:microsoft.com/office/officeart/2008/layout/VerticalCurvedList"/>
    <dgm:cxn modelId="{E6081E33-4B7A-427A-9C9F-F07365127ECD}" type="presParOf" srcId="{DAABF126-5A83-4103-BEA2-FE57740BE6DB}" destId="{F0EDB49F-F86F-4309-B815-447F11A7D029}" srcOrd="3" destOrd="0" presId="urn:microsoft.com/office/officeart/2008/layout/VerticalCurvedList"/>
    <dgm:cxn modelId="{91417C91-3543-40E7-8C6A-52012AF4DFBD}" type="presParOf" srcId="{DAABF126-5A83-4103-BEA2-FE57740BE6DB}" destId="{9A263873-C97C-4227-9706-BF95A7E2A776}" srcOrd="4" destOrd="0" presId="urn:microsoft.com/office/officeart/2008/layout/VerticalCurvedList"/>
    <dgm:cxn modelId="{1B8F9A41-7CAC-4E14-9AC8-078BCEE9EE0A}" type="presParOf" srcId="{9A263873-C97C-4227-9706-BF95A7E2A776}" destId="{57FA0704-0A70-4CD6-BD6B-75FF14F2F757}" srcOrd="0" destOrd="0" presId="urn:microsoft.com/office/officeart/2008/layout/VerticalCurvedList"/>
    <dgm:cxn modelId="{7CFE965F-90C7-4AC5-AD51-AAF8B774CD9A}" type="presParOf" srcId="{DAABF126-5A83-4103-BEA2-FE57740BE6DB}" destId="{A9C518A9-5DAE-49E6-980B-81591B18C784}" srcOrd="5" destOrd="0" presId="urn:microsoft.com/office/officeart/2008/layout/VerticalCurvedList"/>
    <dgm:cxn modelId="{C8F5C1CF-0041-4ABD-A171-A98B422DD5E4}" type="presParOf" srcId="{DAABF126-5A83-4103-BEA2-FE57740BE6DB}" destId="{D604AA3B-9379-450D-8027-45F848E377C2}" srcOrd="6" destOrd="0" presId="urn:microsoft.com/office/officeart/2008/layout/VerticalCurvedList"/>
    <dgm:cxn modelId="{3FC3469E-F513-459E-8DCB-28AF39815467}" type="presParOf" srcId="{D604AA3B-9379-450D-8027-45F848E377C2}" destId="{B0600283-A879-4670-A6B8-196AD22BFE6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CA186F0-501F-41B5-A488-37DDA1E7034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FD188640-202D-422E-9C25-0A7DC8524CFB}">
      <dgm:prSet phldrT="[Text]">
        <dgm:style>
          <a:lnRef idx="0">
            <a:schemeClr val="accent3"/>
          </a:lnRef>
          <a:fillRef idx="3">
            <a:schemeClr val="accent3"/>
          </a:fillRef>
          <a:effectRef idx="3">
            <a:schemeClr val="accent3"/>
          </a:effectRef>
          <a:fontRef idx="minor">
            <a:schemeClr val="lt1"/>
          </a:fontRef>
        </dgm:style>
      </dgm:prSet>
      <dgm:spPr>
        <a:blipFill dpi="0" rotWithShape="0">
          <a:blip xmlns:r="http://schemas.openxmlformats.org/officeDocument/2006/relationships" r:embed="rId1">
            <a:alphaModFix amt="26000"/>
            <a:duotone>
              <a:schemeClr val="accent3">
                <a:shade val="74000"/>
                <a:satMod val="130000"/>
                <a:lumMod val="90000"/>
              </a:schemeClr>
              <a:schemeClr val="accent3">
                <a:tint val="94000"/>
                <a:satMod val="120000"/>
                <a:lumMod val="104000"/>
              </a:schemeClr>
            </a:duotone>
          </a:blip>
          <a:srcRect/>
          <a:tile tx="0" ty="0" sx="100000" sy="100000" flip="none" algn="tl"/>
        </a:blipFill>
      </dgm:spPr>
      <dgm:t>
        <a:bodyPr/>
        <a:lstStyle/>
        <a:p>
          <a:r>
            <a:rPr lang="en-US" dirty="0" smtClean="0"/>
            <a:t>New Knowledge</a:t>
          </a:r>
          <a:endParaRPr lang="en-US" dirty="0"/>
        </a:p>
      </dgm:t>
    </dgm:pt>
    <dgm:pt modelId="{21DF2FF6-BCE7-4356-ADDD-4F20484BE405}" type="parTrans" cxnId="{D82DA2D6-A6F6-405F-B265-24816BB8D7F5}">
      <dgm:prSet/>
      <dgm:spPr/>
      <dgm:t>
        <a:bodyPr/>
        <a:lstStyle/>
        <a:p>
          <a:endParaRPr lang="en-US"/>
        </a:p>
      </dgm:t>
    </dgm:pt>
    <dgm:pt modelId="{5C49D34E-3BA7-4379-8237-8A90231EEE94}" type="sibTrans" cxnId="{D82DA2D6-A6F6-405F-B265-24816BB8D7F5}">
      <dgm:prSet/>
      <dgm:spPr/>
      <dgm:t>
        <a:bodyPr/>
        <a:lstStyle/>
        <a:p>
          <a:endParaRPr lang="en-US"/>
        </a:p>
      </dgm:t>
    </dgm:pt>
    <dgm:pt modelId="{9971DCB1-BEAC-481C-A500-7A2DC0EECCFD}">
      <dgm:prSet phldrT="[Text]">
        <dgm:style>
          <a:lnRef idx="0">
            <a:schemeClr val="accent3"/>
          </a:lnRef>
          <a:fillRef idx="3">
            <a:schemeClr val="accent3"/>
          </a:fillRef>
          <a:effectRef idx="3">
            <a:schemeClr val="accent3"/>
          </a:effectRef>
          <a:fontRef idx="minor">
            <a:schemeClr val="lt1"/>
          </a:fontRef>
        </dgm:style>
      </dgm:prSet>
      <dgm:spPr>
        <a:blipFill rotWithShape="0">
          <a:blip xmlns:r="http://schemas.openxmlformats.org/officeDocument/2006/relationships" r:embed="rId2"/>
          <a:stretch>
            <a:fillRect/>
          </a:stretch>
        </a:blipFill>
      </dgm:spPr>
      <dgm:t>
        <a:bodyPr/>
        <a:lstStyle/>
        <a:p>
          <a:r>
            <a:rPr lang="en-US" dirty="0" smtClean="0">
              <a:solidFill>
                <a:srgbClr val="002060"/>
              </a:solidFill>
            </a:rPr>
            <a:t>Appropriate Design</a:t>
          </a:r>
          <a:endParaRPr lang="en-US" dirty="0">
            <a:solidFill>
              <a:srgbClr val="002060"/>
            </a:solidFill>
          </a:endParaRPr>
        </a:p>
      </dgm:t>
    </dgm:pt>
    <dgm:pt modelId="{6D301D41-1A64-4105-8CD9-AE2BAD2058DB}" type="parTrans" cxnId="{D9963817-B83D-45F7-A4B9-F5A257C6F55C}">
      <dgm:prSet/>
      <dgm:spPr/>
      <dgm:t>
        <a:bodyPr/>
        <a:lstStyle/>
        <a:p>
          <a:endParaRPr lang="en-US"/>
        </a:p>
      </dgm:t>
    </dgm:pt>
    <dgm:pt modelId="{71BBAE49-46D7-4CCE-A6C3-3F66DBC01B02}" type="sibTrans" cxnId="{D9963817-B83D-45F7-A4B9-F5A257C6F55C}">
      <dgm:prSet/>
      <dgm:spPr/>
      <dgm:t>
        <a:bodyPr/>
        <a:lstStyle/>
        <a:p>
          <a:endParaRPr lang="en-US"/>
        </a:p>
      </dgm:t>
    </dgm:pt>
    <dgm:pt modelId="{6B124270-AD2E-4199-8115-74B3D60ECAE7}">
      <dgm:prSet phldrT="[Text]">
        <dgm:style>
          <a:lnRef idx="0">
            <a:schemeClr val="accent3"/>
          </a:lnRef>
          <a:fillRef idx="3">
            <a:schemeClr val="accent3"/>
          </a:fillRef>
          <a:effectRef idx="3">
            <a:schemeClr val="accent3"/>
          </a:effectRef>
          <a:fontRef idx="minor">
            <a:schemeClr val="lt1"/>
          </a:fontRef>
        </dgm:style>
      </dgm:prSet>
      <dgm:spPr>
        <a:blipFill rotWithShape="0">
          <a:blip xmlns:r="http://schemas.openxmlformats.org/officeDocument/2006/relationships" r:embed="rId3"/>
          <a:stretch>
            <a:fillRect/>
          </a:stretch>
        </a:blipFill>
      </dgm:spPr>
      <dgm:t>
        <a:bodyPr/>
        <a:lstStyle/>
        <a:p>
          <a:r>
            <a:rPr lang="en-US" b="1" dirty="0" smtClean="0">
              <a:solidFill>
                <a:schemeClr val="bg1"/>
              </a:solidFill>
            </a:rPr>
            <a:t>Biasness</a:t>
          </a:r>
          <a:endParaRPr lang="en-US" b="1" dirty="0">
            <a:solidFill>
              <a:schemeClr val="bg1"/>
            </a:solidFill>
          </a:endParaRPr>
        </a:p>
      </dgm:t>
    </dgm:pt>
    <dgm:pt modelId="{66C25E97-957C-4B8F-B39A-542D6DBEB0BF}" type="parTrans" cxnId="{630B080A-97F2-4067-B13E-A8397D895C03}">
      <dgm:prSet/>
      <dgm:spPr/>
      <dgm:t>
        <a:bodyPr/>
        <a:lstStyle/>
        <a:p>
          <a:endParaRPr lang="en-US"/>
        </a:p>
      </dgm:t>
    </dgm:pt>
    <dgm:pt modelId="{59597E8E-FC6D-4A7D-92B1-7B3A94E19A1D}" type="sibTrans" cxnId="{630B080A-97F2-4067-B13E-A8397D895C03}">
      <dgm:prSet/>
      <dgm:spPr/>
      <dgm:t>
        <a:bodyPr/>
        <a:lstStyle/>
        <a:p>
          <a:endParaRPr lang="en-US"/>
        </a:p>
      </dgm:t>
    </dgm:pt>
    <dgm:pt modelId="{EC312D92-0838-4505-AABA-62CD5B40265B}">
      <dgm:prSet phldrT="[Text]">
        <dgm:style>
          <a:lnRef idx="0">
            <a:schemeClr val="accent3"/>
          </a:lnRef>
          <a:fillRef idx="3">
            <a:schemeClr val="accent3"/>
          </a:fillRef>
          <a:effectRef idx="3">
            <a:schemeClr val="accent3"/>
          </a:effectRef>
          <a:fontRef idx="minor">
            <a:schemeClr val="lt1"/>
          </a:fontRef>
        </dgm:style>
      </dgm:prSet>
      <dgm:spPr>
        <a:blipFill rotWithShape="0">
          <a:blip xmlns:r="http://schemas.openxmlformats.org/officeDocument/2006/relationships" r:embed="rId4"/>
          <a:stretch>
            <a:fillRect/>
          </a:stretch>
        </a:blipFill>
      </dgm:spPr>
      <dgm:t>
        <a:bodyPr/>
        <a:lstStyle/>
        <a:p>
          <a:r>
            <a:rPr lang="en-US" b="1" dirty="0" smtClean="0">
              <a:solidFill>
                <a:srgbClr val="002060"/>
              </a:solidFill>
            </a:rPr>
            <a:t>Right Protocol</a:t>
          </a:r>
          <a:endParaRPr lang="en-US" b="1" dirty="0">
            <a:solidFill>
              <a:srgbClr val="002060"/>
            </a:solidFill>
          </a:endParaRPr>
        </a:p>
      </dgm:t>
    </dgm:pt>
    <dgm:pt modelId="{F85CEEC1-28EA-43F3-B06B-52F6BAE33F44}" type="parTrans" cxnId="{13F1D990-3A47-4AC3-AFD9-7BC7A5702108}">
      <dgm:prSet/>
      <dgm:spPr/>
      <dgm:t>
        <a:bodyPr/>
        <a:lstStyle/>
        <a:p>
          <a:endParaRPr lang="en-US"/>
        </a:p>
      </dgm:t>
    </dgm:pt>
    <dgm:pt modelId="{67291D15-59FA-4C83-B876-5BF38AAF96C2}" type="sibTrans" cxnId="{13F1D990-3A47-4AC3-AFD9-7BC7A5702108}">
      <dgm:prSet/>
      <dgm:spPr/>
      <dgm:t>
        <a:bodyPr/>
        <a:lstStyle/>
        <a:p>
          <a:endParaRPr lang="en-US"/>
        </a:p>
      </dgm:t>
    </dgm:pt>
    <dgm:pt modelId="{C93236F9-893F-4951-AE2E-F8A72718E020}">
      <dgm:prSet phldrT="[Text]">
        <dgm:style>
          <a:lnRef idx="0">
            <a:schemeClr val="accent3"/>
          </a:lnRef>
          <a:fillRef idx="3">
            <a:schemeClr val="accent3"/>
          </a:fillRef>
          <a:effectRef idx="3">
            <a:schemeClr val="accent3"/>
          </a:effectRef>
          <a:fontRef idx="minor">
            <a:schemeClr val="lt1"/>
          </a:fontRef>
        </dgm:style>
      </dgm:prSet>
      <dgm:spPr>
        <a:blipFill rotWithShape="0">
          <a:blip xmlns:r="http://schemas.openxmlformats.org/officeDocument/2006/relationships" r:embed="rId5"/>
          <a:stretch>
            <a:fillRect/>
          </a:stretch>
        </a:blipFill>
      </dgm:spPr>
      <dgm:t>
        <a:bodyPr/>
        <a:lstStyle/>
        <a:p>
          <a:r>
            <a:rPr lang="en-US" dirty="0" smtClean="0"/>
            <a:t>   </a:t>
          </a:r>
          <a:endParaRPr lang="en-US" dirty="0"/>
        </a:p>
      </dgm:t>
    </dgm:pt>
    <dgm:pt modelId="{0B01F57A-6B8A-42F2-93CA-AA362A716FAB}" type="parTrans" cxnId="{C97359F4-A4F7-4048-9C30-6C59F194F68A}">
      <dgm:prSet/>
      <dgm:spPr/>
      <dgm:t>
        <a:bodyPr/>
        <a:lstStyle/>
        <a:p>
          <a:endParaRPr lang="en-US"/>
        </a:p>
      </dgm:t>
    </dgm:pt>
    <dgm:pt modelId="{EA42CB55-5F82-42C7-B489-44F6AE0AE9FE}" type="sibTrans" cxnId="{C97359F4-A4F7-4048-9C30-6C59F194F68A}">
      <dgm:prSet/>
      <dgm:spPr/>
      <dgm:t>
        <a:bodyPr/>
        <a:lstStyle/>
        <a:p>
          <a:endParaRPr lang="en-US"/>
        </a:p>
      </dgm:t>
    </dgm:pt>
    <dgm:pt modelId="{E35E0BFE-8258-4A74-A8A6-6DF41E627D30}">
      <dgm:prSet phldrT="[Text]">
        <dgm:style>
          <a:lnRef idx="0">
            <a:schemeClr val="accent3"/>
          </a:lnRef>
          <a:fillRef idx="3">
            <a:schemeClr val="accent3"/>
          </a:fillRef>
          <a:effectRef idx="3">
            <a:schemeClr val="accent3"/>
          </a:effectRef>
          <a:fontRef idx="minor">
            <a:schemeClr val="lt1"/>
          </a:fontRef>
        </dgm:style>
      </dgm:prSet>
      <dgm:spPr>
        <a:blipFill rotWithShape="0">
          <a:blip xmlns:r="http://schemas.openxmlformats.org/officeDocument/2006/relationships" r:embed="rId6"/>
          <a:stretch>
            <a:fillRect/>
          </a:stretch>
        </a:blipFill>
      </dgm:spPr>
      <dgm:t>
        <a:bodyPr/>
        <a:lstStyle/>
        <a:p>
          <a:r>
            <a:rPr lang="en-US" b="1" dirty="0" smtClean="0">
              <a:solidFill>
                <a:srgbClr val="002060"/>
              </a:solidFill>
            </a:rPr>
            <a:t>Justification </a:t>
          </a:r>
          <a:endParaRPr lang="en-US" b="1" dirty="0">
            <a:solidFill>
              <a:srgbClr val="002060"/>
            </a:solidFill>
          </a:endParaRPr>
        </a:p>
      </dgm:t>
    </dgm:pt>
    <dgm:pt modelId="{B5AB23ED-7B14-4814-84C6-783FC1D8EE28}" type="parTrans" cxnId="{09503BAF-22BF-448A-A883-85D160C5ABD5}">
      <dgm:prSet/>
      <dgm:spPr/>
      <dgm:t>
        <a:bodyPr/>
        <a:lstStyle/>
        <a:p>
          <a:endParaRPr lang="en-US"/>
        </a:p>
      </dgm:t>
    </dgm:pt>
    <dgm:pt modelId="{CDA02DE8-B75F-4E74-BD94-D050C430ED7B}" type="sibTrans" cxnId="{09503BAF-22BF-448A-A883-85D160C5ABD5}">
      <dgm:prSet/>
      <dgm:spPr/>
      <dgm:t>
        <a:bodyPr/>
        <a:lstStyle/>
        <a:p>
          <a:endParaRPr lang="en-US"/>
        </a:p>
      </dgm:t>
    </dgm:pt>
    <dgm:pt modelId="{04AEF75F-316A-45D2-879F-D514285E9CD3}">
      <dgm:prSet phldrT="[Text]">
        <dgm:style>
          <a:lnRef idx="0">
            <a:schemeClr val="accent3"/>
          </a:lnRef>
          <a:fillRef idx="3">
            <a:schemeClr val="accent3"/>
          </a:fillRef>
          <a:effectRef idx="3">
            <a:schemeClr val="accent3"/>
          </a:effectRef>
          <a:fontRef idx="minor">
            <a:schemeClr val="lt1"/>
          </a:fontRef>
        </dgm:style>
      </dgm:prSet>
      <dgm:spPr>
        <a:blipFill rotWithShape="0">
          <a:blip xmlns:r="http://schemas.openxmlformats.org/officeDocument/2006/relationships" r:embed="rId7"/>
          <a:stretch>
            <a:fillRect/>
          </a:stretch>
        </a:blipFill>
      </dgm:spPr>
      <dgm:t>
        <a:bodyPr/>
        <a:lstStyle/>
        <a:p>
          <a:r>
            <a:rPr lang="en-US" dirty="0" smtClean="0"/>
            <a:t>  </a:t>
          </a:r>
          <a:endParaRPr lang="en-US" dirty="0"/>
        </a:p>
      </dgm:t>
    </dgm:pt>
    <dgm:pt modelId="{0928D9D6-8495-4118-AE18-1C24ED8F2321}" type="parTrans" cxnId="{21743B26-212F-47E6-8ED4-E1D56C611E67}">
      <dgm:prSet/>
      <dgm:spPr/>
      <dgm:t>
        <a:bodyPr/>
        <a:lstStyle/>
        <a:p>
          <a:endParaRPr lang="en-US"/>
        </a:p>
      </dgm:t>
    </dgm:pt>
    <dgm:pt modelId="{4BAD0B21-E562-4183-9A84-78E9808D5001}" type="sibTrans" cxnId="{21743B26-212F-47E6-8ED4-E1D56C611E67}">
      <dgm:prSet/>
      <dgm:spPr/>
      <dgm:t>
        <a:bodyPr/>
        <a:lstStyle/>
        <a:p>
          <a:endParaRPr lang="en-US"/>
        </a:p>
      </dgm:t>
    </dgm:pt>
    <dgm:pt modelId="{A75051B6-7883-4FCC-B2C2-744A2DF8008D}">
      <dgm:prSet phldrT="[Text]">
        <dgm:style>
          <a:lnRef idx="0">
            <a:schemeClr val="accent3"/>
          </a:lnRef>
          <a:fillRef idx="3">
            <a:schemeClr val="accent3"/>
          </a:fillRef>
          <a:effectRef idx="3">
            <a:schemeClr val="accent3"/>
          </a:effectRef>
          <a:fontRef idx="minor">
            <a:schemeClr val="lt1"/>
          </a:fontRef>
        </dgm:style>
      </dgm:prSet>
      <dgm:spPr>
        <a:blipFill rotWithShape="0">
          <a:blip xmlns:r="http://schemas.openxmlformats.org/officeDocument/2006/relationships" r:embed="rId8"/>
          <a:stretch>
            <a:fillRect/>
          </a:stretch>
        </a:blipFill>
      </dgm:spPr>
      <dgm:t>
        <a:bodyPr/>
        <a:lstStyle/>
        <a:p>
          <a:r>
            <a:rPr lang="en-US" b="1" dirty="0" smtClean="0">
              <a:solidFill>
                <a:schemeClr val="bg1"/>
              </a:solidFill>
            </a:rPr>
            <a:t>Relevance</a:t>
          </a:r>
          <a:endParaRPr lang="en-US" b="1" dirty="0">
            <a:solidFill>
              <a:schemeClr val="bg1"/>
            </a:solidFill>
          </a:endParaRPr>
        </a:p>
      </dgm:t>
    </dgm:pt>
    <dgm:pt modelId="{67BEB29A-D546-453E-89F0-DAD99DBBF76F}" type="sibTrans" cxnId="{A85FB104-F0B2-4E2F-B441-E8FEDAA42640}">
      <dgm:prSet/>
      <dgm:spPr/>
      <dgm:t>
        <a:bodyPr/>
        <a:lstStyle/>
        <a:p>
          <a:endParaRPr lang="en-US"/>
        </a:p>
      </dgm:t>
    </dgm:pt>
    <dgm:pt modelId="{3A82AE8B-869E-47FE-923C-7B229FCF6A83}" type="parTrans" cxnId="{A85FB104-F0B2-4E2F-B441-E8FEDAA42640}">
      <dgm:prSet/>
      <dgm:spPr/>
      <dgm:t>
        <a:bodyPr/>
        <a:lstStyle/>
        <a:p>
          <a:endParaRPr lang="en-US"/>
        </a:p>
      </dgm:t>
    </dgm:pt>
    <dgm:pt modelId="{E8AEBD39-939C-4386-91F9-1CDB8EFA2B31}" type="pres">
      <dgm:prSet presAssocID="{9CA186F0-501F-41B5-A488-37DDA1E70340}" presName="diagram" presStyleCnt="0">
        <dgm:presLayoutVars>
          <dgm:dir/>
          <dgm:resizeHandles val="exact"/>
        </dgm:presLayoutVars>
      </dgm:prSet>
      <dgm:spPr/>
      <dgm:t>
        <a:bodyPr/>
        <a:lstStyle/>
        <a:p>
          <a:endParaRPr lang="en-US"/>
        </a:p>
      </dgm:t>
    </dgm:pt>
    <dgm:pt modelId="{563CAFF7-30BF-4E7F-BE77-5E2691A3F476}" type="pres">
      <dgm:prSet presAssocID="{A75051B6-7883-4FCC-B2C2-744A2DF8008D}" presName="node" presStyleLbl="node1" presStyleIdx="0" presStyleCnt="8">
        <dgm:presLayoutVars>
          <dgm:bulletEnabled val="1"/>
        </dgm:presLayoutVars>
      </dgm:prSet>
      <dgm:spPr/>
      <dgm:t>
        <a:bodyPr/>
        <a:lstStyle/>
        <a:p>
          <a:endParaRPr lang="en-US"/>
        </a:p>
      </dgm:t>
    </dgm:pt>
    <dgm:pt modelId="{4BCAF379-AF26-45D7-A8C2-377C3CE21D4B}" type="pres">
      <dgm:prSet presAssocID="{67BEB29A-D546-453E-89F0-DAD99DBBF76F}" presName="sibTrans" presStyleCnt="0"/>
      <dgm:spPr/>
    </dgm:pt>
    <dgm:pt modelId="{39894CC4-1802-4D17-9F0E-32856C965E7D}" type="pres">
      <dgm:prSet presAssocID="{FD188640-202D-422E-9C25-0A7DC8524CFB}" presName="node" presStyleLbl="node1" presStyleIdx="1" presStyleCnt="8">
        <dgm:presLayoutVars>
          <dgm:bulletEnabled val="1"/>
        </dgm:presLayoutVars>
      </dgm:prSet>
      <dgm:spPr/>
      <dgm:t>
        <a:bodyPr/>
        <a:lstStyle/>
        <a:p>
          <a:endParaRPr lang="en-US"/>
        </a:p>
      </dgm:t>
    </dgm:pt>
    <dgm:pt modelId="{F64B00A7-44F8-4BC7-B8A0-E300391CF87F}" type="pres">
      <dgm:prSet presAssocID="{5C49D34E-3BA7-4379-8237-8A90231EEE94}" presName="sibTrans" presStyleCnt="0"/>
      <dgm:spPr/>
    </dgm:pt>
    <dgm:pt modelId="{C7FA9475-73E8-4307-A341-C462326AA530}" type="pres">
      <dgm:prSet presAssocID="{9971DCB1-BEAC-481C-A500-7A2DC0EECCFD}" presName="node" presStyleLbl="node1" presStyleIdx="2" presStyleCnt="8">
        <dgm:presLayoutVars>
          <dgm:bulletEnabled val="1"/>
        </dgm:presLayoutVars>
      </dgm:prSet>
      <dgm:spPr/>
      <dgm:t>
        <a:bodyPr/>
        <a:lstStyle/>
        <a:p>
          <a:endParaRPr lang="en-US"/>
        </a:p>
      </dgm:t>
    </dgm:pt>
    <dgm:pt modelId="{BC2D6F12-D13B-49DA-BF4B-815E020E094F}" type="pres">
      <dgm:prSet presAssocID="{71BBAE49-46D7-4CCE-A6C3-3F66DBC01B02}" presName="sibTrans" presStyleCnt="0"/>
      <dgm:spPr/>
    </dgm:pt>
    <dgm:pt modelId="{B78C68DD-97FB-48BD-B21A-AB6B0CF271E9}" type="pres">
      <dgm:prSet presAssocID="{6B124270-AD2E-4199-8115-74B3D60ECAE7}" presName="node" presStyleLbl="node1" presStyleIdx="3" presStyleCnt="8">
        <dgm:presLayoutVars>
          <dgm:bulletEnabled val="1"/>
        </dgm:presLayoutVars>
      </dgm:prSet>
      <dgm:spPr/>
      <dgm:t>
        <a:bodyPr/>
        <a:lstStyle/>
        <a:p>
          <a:endParaRPr lang="en-US"/>
        </a:p>
      </dgm:t>
    </dgm:pt>
    <dgm:pt modelId="{D81B40AC-0DE2-4AAB-9A89-1FAF145E44B8}" type="pres">
      <dgm:prSet presAssocID="{59597E8E-FC6D-4A7D-92B1-7B3A94E19A1D}" presName="sibTrans" presStyleCnt="0"/>
      <dgm:spPr/>
    </dgm:pt>
    <dgm:pt modelId="{5324D60E-71E4-4AA7-AD17-EBC811449AA5}" type="pres">
      <dgm:prSet presAssocID="{EC312D92-0838-4505-AABA-62CD5B40265B}" presName="node" presStyleLbl="node1" presStyleIdx="4" presStyleCnt="8">
        <dgm:presLayoutVars>
          <dgm:bulletEnabled val="1"/>
        </dgm:presLayoutVars>
      </dgm:prSet>
      <dgm:spPr/>
      <dgm:t>
        <a:bodyPr/>
        <a:lstStyle/>
        <a:p>
          <a:endParaRPr lang="en-US"/>
        </a:p>
      </dgm:t>
    </dgm:pt>
    <dgm:pt modelId="{4D190ADE-54E8-4E50-80D7-9B70697B1647}" type="pres">
      <dgm:prSet presAssocID="{67291D15-59FA-4C83-B876-5BF38AAF96C2}" presName="sibTrans" presStyleCnt="0"/>
      <dgm:spPr/>
    </dgm:pt>
    <dgm:pt modelId="{EEE9202E-FABE-4885-A833-E419B4A962BB}" type="pres">
      <dgm:prSet presAssocID="{C93236F9-893F-4951-AE2E-F8A72718E020}" presName="node" presStyleLbl="node1" presStyleIdx="5" presStyleCnt="8">
        <dgm:presLayoutVars>
          <dgm:bulletEnabled val="1"/>
        </dgm:presLayoutVars>
      </dgm:prSet>
      <dgm:spPr/>
      <dgm:t>
        <a:bodyPr/>
        <a:lstStyle/>
        <a:p>
          <a:endParaRPr lang="en-US"/>
        </a:p>
      </dgm:t>
    </dgm:pt>
    <dgm:pt modelId="{299E84F8-273B-4BA6-877D-4D8C2A0D2145}" type="pres">
      <dgm:prSet presAssocID="{EA42CB55-5F82-42C7-B489-44F6AE0AE9FE}" presName="sibTrans" presStyleCnt="0"/>
      <dgm:spPr/>
    </dgm:pt>
    <dgm:pt modelId="{853C4B28-919B-4109-A41F-59128F2AD8E2}" type="pres">
      <dgm:prSet presAssocID="{E35E0BFE-8258-4A74-A8A6-6DF41E627D30}" presName="node" presStyleLbl="node1" presStyleIdx="6" presStyleCnt="8">
        <dgm:presLayoutVars>
          <dgm:bulletEnabled val="1"/>
        </dgm:presLayoutVars>
      </dgm:prSet>
      <dgm:spPr/>
      <dgm:t>
        <a:bodyPr/>
        <a:lstStyle/>
        <a:p>
          <a:endParaRPr lang="en-US"/>
        </a:p>
      </dgm:t>
    </dgm:pt>
    <dgm:pt modelId="{63EA8A0B-289F-448A-B198-AFC8817BB640}" type="pres">
      <dgm:prSet presAssocID="{CDA02DE8-B75F-4E74-BD94-D050C430ED7B}" presName="sibTrans" presStyleCnt="0"/>
      <dgm:spPr/>
    </dgm:pt>
    <dgm:pt modelId="{34C4B8D6-B541-428B-A8DC-0BE0D6D461E9}" type="pres">
      <dgm:prSet presAssocID="{04AEF75F-316A-45D2-879F-D514285E9CD3}" presName="node" presStyleLbl="node1" presStyleIdx="7" presStyleCnt="8">
        <dgm:presLayoutVars>
          <dgm:bulletEnabled val="1"/>
        </dgm:presLayoutVars>
      </dgm:prSet>
      <dgm:spPr/>
      <dgm:t>
        <a:bodyPr/>
        <a:lstStyle/>
        <a:p>
          <a:endParaRPr lang="en-US"/>
        </a:p>
      </dgm:t>
    </dgm:pt>
  </dgm:ptLst>
  <dgm:cxnLst>
    <dgm:cxn modelId="{9EC823C1-EEB8-4A33-B647-76EDD1646444}" type="presOf" srcId="{04AEF75F-316A-45D2-879F-D514285E9CD3}" destId="{34C4B8D6-B541-428B-A8DC-0BE0D6D461E9}" srcOrd="0" destOrd="0" presId="urn:microsoft.com/office/officeart/2005/8/layout/default"/>
    <dgm:cxn modelId="{09503BAF-22BF-448A-A883-85D160C5ABD5}" srcId="{9CA186F0-501F-41B5-A488-37DDA1E70340}" destId="{E35E0BFE-8258-4A74-A8A6-6DF41E627D30}" srcOrd="6" destOrd="0" parTransId="{B5AB23ED-7B14-4814-84C6-783FC1D8EE28}" sibTransId="{CDA02DE8-B75F-4E74-BD94-D050C430ED7B}"/>
    <dgm:cxn modelId="{13F1D990-3A47-4AC3-AFD9-7BC7A5702108}" srcId="{9CA186F0-501F-41B5-A488-37DDA1E70340}" destId="{EC312D92-0838-4505-AABA-62CD5B40265B}" srcOrd="4" destOrd="0" parTransId="{F85CEEC1-28EA-43F3-B06B-52F6BAE33F44}" sibTransId="{67291D15-59FA-4C83-B876-5BF38AAF96C2}"/>
    <dgm:cxn modelId="{BE0F4D54-EA57-4D2C-AA2B-A4022E6EFE50}" type="presOf" srcId="{EC312D92-0838-4505-AABA-62CD5B40265B}" destId="{5324D60E-71E4-4AA7-AD17-EBC811449AA5}" srcOrd="0" destOrd="0" presId="urn:microsoft.com/office/officeart/2005/8/layout/default"/>
    <dgm:cxn modelId="{D82DA2D6-A6F6-405F-B265-24816BB8D7F5}" srcId="{9CA186F0-501F-41B5-A488-37DDA1E70340}" destId="{FD188640-202D-422E-9C25-0A7DC8524CFB}" srcOrd="1" destOrd="0" parTransId="{21DF2FF6-BCE7-4356-ADDD-4F20484BE405}" sibTransId="{5C49D34E-3BA7-4379-8237-8A90231EEE94}"/>
    <dgm:cxn modelId="{5B9A733C-0EB1-4FDF-9DE0-60BF9F59E93C}" type="presOf" srcId="{9CA186F0-501F-41B5-A488-37DDA1E70340}" destId="{E8AEBD39-939C-4386-91F9-1CDB8EFA2B31}" srcOrd="0" destOrd="0" presId="urn:microsoft.com/office/officeart/2005/8/layout/default"/>
    <dgm:cxn modelId="{A85FB104-F0B2-4E2F-B441-E8FEDAA42640}" srcId="{9CA186F0-501F-41B5-A488-37DDA1E70340}" destId="{A75051B6-7883-4FCC-B2C2-744A2DF8008D}" srcOrd="0" destOrd="0" parTransId="{3A82AE8B-869E-47FE-923C-7B229FCF6A83}" sibTransId="{67BEB29A-D546-453E-89F0-DAD99DBBF76F}"/>
    <dgm:cxn modelId="{8F3C1D7A-7D0D-42D9-B776-5F04AFA44C6B}" type="presOf" srcId="{C93236F9-893F-4951-AE2E-F8A72718E020}" destId="{EEE9202E-FABE-4885-A833-E419B4A962BB}" srcOrd="0" destOrd="0" presId="urn:microsoft.com/office/officeart/2005/8/layout/default"/>
    <dgm:cxn modelId="{630B080A-97F2-4067-B13E-A8397D895C03}" srcId="{9CA186F0-501F-41B5-A488-37DDA1E70340}" destId="{6B124270-AD2E-4199-8115-74B3D60ECAE7}" srcOrd="3" destOrd="0" parTransId="{66C25E97-957C-4B8F-B39A-542D6DBEB0BF}" sibTransId="{59597E8E-FC6D-4A7D-92B1-7B3A94E19A1D}"/>
    <dgm:cxn modelId="{60492EF4-0A92-4262-B4EB-DBC03796A9D8}" type="presOf" srcId="{9971DCB1-BEAC-481C-A500-7A2DC0EECCFD}" destId="{C7FA9475-73E8-4307-A341-C462326AA530}" srcOrd="0" destOrd="0" presId="urn:microsoft.com/office/officeart/2005/8/layout/default"/>
    <dgm:cxn modelId="{E1B5D3E5-FCB0-4520-ABCB-394D11862ECE}" type="presOf" srcId="{6B124270-AD2E-4199-8115-74B3D60ECAE7}" destId="{B78C68DD-97FB-48BD-B21A-AB6B0CF271E9}" srcOrd="0" destOrd="0" presId="urn:microsoft.com/office/officeart/2005/8/layout/default"/>
    <dgm:cxn modelId="{D9963817-B83D-45F7-A4B9-F5A257C6F55C}" srcId="{9CA186F0-501F-41B5-A488-37DDA1E70340}" destId="{9971DCB1-BEAC-481C-A500-7A2DC0EECCFD}" srcOrd="2" destOrd="0" parTransId="{6D301D41-1A64-4105-8CD9-AE2BAD2058DB}" sibTransId="{71BBAE49-46D7-4CCE-A6C3-3F66DBC01B02}"/>
    <dgm:cxn modelId="{113BEC0E-8B46-401E-A1DD-832EF85D25DA}" type="presOf" srcId="{A75051B6-7883-4FCC-B2C2-744A2DF8008D}" destId="{563CAFF7-30BF-4E7F-BE77-5E2691A3F476}" srcOrd="0" destOrd="0" presId="urn:microsoft.com/office/officeart/2005/8/layout/default"/>
    <dgm:cxn modelId="{7104F5A1-E5DE-4A7A-96F8-2973904C9B6A}" type="presOf" srcId="{FD188640-202D-422E-9C25-0A7DC8524CFB}" destId="{39894CC4-1802-4D17-9F0E-32856C965E7D}" srcOrd="0" destOrd="0" presId="urn:microsoft.com/office/officeart/2005/8/layout/default"/>
    <dgm:cxn modelId="{21743B26-212F-47E6-8ED4-E1D56C611E67}" srcId="{9CA186F0-501F-41B5-A488-37DDA1E70340}" destId="{04AEF75F-316A-45D2-879F-D514285E9CD3}" srcOrd="7" destOrd="0" parTransId="{0928D9D6-8495-4118-AE18-1C24ED8F2321}" sibTransId="{4BAD0B21-E562-4183-9A84-78E9808D5001}"/>
    <dgm:cxn modelId="{C97359F4-A4F7-4048-9C30-6C59F194F68A}" srcId="{9CA186F0-501F-41B5-A488-37DDA1E70340}" destId="{C93236F9-893F-4951-AE2E-F8A72718E020}" srcOrd="5" destOrd="0" parTransId="{0B01F57A-6B8A-42F2-93CA-AA362A716FAB}" sibTransId="{EA42CB55-5F82-42C7-B489-44F6AE0AE9FE}"/>
    <dgm:cxn modelId="{8B67B6F1-C9A6-4A6A-A9F1-A5DD0AF63395}" type="presOf" srcId="{E35E0BFE-8258-4A74-A8A6-6DF41E627D30}" destId="{853C4B28-919B-4109-A41F-59128F2AD8E2}" srcOrd="0" destOrd="0" presId="urn:microsoft.com/office/officeart/2005/8/layout/default"/>
    <dgm:cxn modelId="{FE535A8F-E272-420B-8F17-BAFE04A907D1}" type="presParOf" srcId="{E8AEBD39-939C-4386-91F9-1CDB8EFA2B31}" destId="{563CAFF7-30BF-4E7F-BE77-5E2691A3F476}" srcOrd="0" destOrd="0" presId="urn:microsoft.com/office/officeart/2005/8/layout/default"/>
    <dgm:cxn modelId="{698DA9BF-6AE4-4375-9ABD-F2C7E9659196}" type="presParOf" srcId="{E8AEBD39-939C-4386-91F9-1CDB8EFA2B31}" destId="{4BCAF379-AF26-45D7-A8C2-377C3CE21D4B}" srcOrd="1" destOrd="0" presId="urn:microsoft.com/office/officeart/2005/8/layout/default"/>
    <dgm:cxn modelId="{C512BE6A-AFD5-4062-843F-ECD5D9FCB71A}" type="presParOf" srcId="{E8AEBD39-939C-4386-91F9-1CDB8EFA2B31}" destId="{39894CC4-1802-4D17-9F0E-32856C965E7D}" srcOrd="2" destOrd="0" presId="urn:microsoft.com/office/officeart/2005/8/layout/default"/>
    <dgm:cxn modelId="{DB224122-0B3A-4FD4-9EC4-204DE38C7315}" type="presParOf" srcId="{E8AEBD39-939C-4386-91F9-1CDB8EFA2B31}" destId="{F64B00A7-44F8-4BC7-B8A0-E300391CF87F}" srcOrd="3" destOrd="0" presId="urn:microsoft.com/office/officeart/2005/8/layout/default"/>
    <dgm:cxn modelId="{5935835E-D2C8-47FF-ADD3-8E1CB1A15B79}" type="presParOf" srcId="{E8AEBD39-939C-4386-91F9-1CDB8EFA2B31}" destId="{C7FA9475-73E8-4307-A341-C462326AA530}" srcOrd="4" destOrd="0" presId="urn:microsoft.com/office/officeart/2005/8/layout/default"/>
    <dgm:cxn modelId="{2BC785F5-D9D2-41FC-B288-7A57AE464F0B}" type="presParOf" srcId="{E8AEBD39-939C-4386-91F9-1CDB8EFA2B31}" destId="{BC2D6F12-D13B-49DA-BF4B-815E020E094F}" srcOrd="5" destOrd="0" presId="urn:microsoft.com/office/officeart/2005/8/layout/default"/>
    <dgm:cxn modelId="{042AFA58-C8BA-46D1-811A-E3F7B9E422D4}" type="presParOf" srcId="{E8AEBD39-939C-4386-91F9-1CDB8EFA2B31}" destId="{B78C68DD-97FB-48BD-B21A-AB6B0CF271E9}" srcOrd="6" destOrd="0" presId="urn:microsoft.com/office/officeart/2005/8/layout/default"/>
    <dgm:cxn modelId="{96338D79-5513-4BC7-9579-6D8B15FCA8BF}" type="presParOf" srcId="{E8AEBD39-939C-4386-91F9-1CDB8EFA2B31}" destId="{D81B40AC-0DE2-4AAB-9A89-1FAF145E44B8}" srcOrd="7" destOrd="0" presId="urn:microsoft.com/office/officeart/2005/8/layout/default"/>
    <dgm:cxn modelId="{6853F57E-D376-4907-9935-D07320F38F1F}" type="presParOf" srcId="{E8AEBD39-939C-4386-91F9-1CDB8EFA2B31}" destId="{5324D60E-71E4-4AA7-AD17-EBC811449AA5}" srcOrd="8" destOrd="0" presId="urn:microsoft.com/office/officeart/2005/8/layout/default"/>
    <dgm:cxn modelId="{F50BEBC2-DBA0-4EFC-8501-C613F62D2AD1}" type="presParOf" srcId="{E8AEBD39-939C-4386-91F9-1CDB8EFA2B31}" destId="{4D190ADE-54E8-4E50-80D7-9B70697B1647}" srcOrd="9" destOrd="0" presId="urn:microsoft.com/office/officeart/2005/8/layout/default"/>
    <dgm:cxn modelId="{70982FF3-E627-4BA9-9E16-9DB043C02F17}" type="presParOf" srcId="{E8AEBD39-939C-4386-91F9-1CDB8EFA2B31}" destId="{EEE9202E-FABE-4885-A833-E419B4A962BB}" srcOrd="10" destOrd="0" presId="urn:microsoft.com/office/officeart/2005/8/layout/default"/>
    <dgm:cxn modelId="{F8CF66CC-7725-43DB-AE3D-33C661BE3CD7}" type="presParOf" srcId="{E8AEBD39-939C-4386-91F9-1CDB8EFA2B31}" destId="{299E84F8-273B-4BA6-877D-4D8C2A0D2145}" srcOrd="11" destOrd="0" presId="urn:microsoft.com/office/officeart/2005/8/layout/default"/>
    <dgm:cxn modelId="{DD2DA1B2-EF1B-43D8-8BBD-14C1AEA41113}" type="presParOf" srcId="{E8AEBD39-939C-4386-91F9-1CDB8EFA2B31}" destId="{853C4B28-919B-4109-A41F-59128F2AD8E2}" srcOrd="12" destOrd="0" presId="urn:microsoft.com/office/officeart/2005/8/layout/default"/>
    <dgm:cxn modelId="{6B0DEECC-DCFA-42C3-8A4D-DEE058C98DE4}" type="presParOf" srcId="{E8AEBD39-939C-4386-91F9-1CDB8EFA2B31}" destId="{63EA8A0B-289F-448A-B198-AFC8817BB640}" srcOrd="13" destOrd="0" presId="urn:microsoft.com/office/officeart/2005/8/layout/default"/>
    <dgm:cxn modelId="{B05C09BE-4D01-4462-BE4E-DED71C6A9BD1}" type="presParOf" srcId="{E8AEBD39-939C-4386-91F9-1CDB8EFA2B31}" destId="{34C4B8D6-B541-428B-A8DC-0BE0D6D461E9}"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A74B52F-25CD-416D-8EF6-B52C2ED0400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577A8465-1AE4-48F5-9A3C-70BE7B3F3EF4}">
      <dgm:prSet phldrT="[Text]"/>
      <dgm:spPr/>
      <dgm:t>
        <a:bodyPr/>
        <a:lstStyle/>
        <a:p>
          <a:r>
            <a:rPr lang="en-US" dirty="0" smtClean="0"/>
            <a:t>Any Good Ideas?</a:t>
          </a:r>
          <a:endParaRPr lang="en-US" dirty="0"/>
        </a:p>
      </dgm:t>
    </dgm:pt>
    <dgm:pt modelId="{96E93429-A6FC-47BE-8F02-4960658D6DDF}" type="parTrans" cxnId="{D8168888-1B30-4D47-9EE6-54CA1A45AC37}">
      <dgm:prSet/>
      <dgm:spPr/>
      <dgm:t>
        <a:bodyPr/>
        <a:lstStyle/>
        <a:p>
          <a:endParaRPr lang="en-US"/>
        </a:p>
      </dgm:t>
    </dgm:pt>
    <dgm:pt modelId="{6065AB73-9F61-4B4B-9789-B5BCF3FFFE24}" type="sibTrans" cxnId="{D8168888-1B30-4D47-9EE6-54CA1A45AC37}">
      <dgm:prSet/>
      <dgm:spPr/>
      <dgm:t>
        <a:bodyPr/>
        <a:lstStyle/>
        <a:p>
          <a:endParaRPr lang="en-US"/>
        </a:p>
      </dgm:t>
    </dgm:pt>
    <dgm:pt modelId="{CD2A4AAC-50A1-4940-9787-BE7A439F3509}">
      <dgm:prSet phldrT="[Text]"/>
      <dgm:spPr/>
      <dgm:t>
        <a:bodyPr/>
        <a:lstStyle/>
        <a:p>
          <a:r>
            <a:rPr lang="en-US" dirty="0" smtClean="0"/>
            <a:t>Idea Extensions?</a:t>
          </a:r>
          <a:endParaRPr lang="en-US" dirty="0"/>
        </a:p>
      </dgm:t>
    </dgm:pt>
    <dgm:pt modelId="{8F1D2650-EA39-4C4A-96E8-4585DDCE6DCD}" type="parTrans" cxnId="{DB9F74A8-620E-4215-885E-7A5F65877188}">
      <dgm:prSet/>
      <dgm:spPr/>
      <dgm:t>
        <a:bodyPr/>
        <a:lstStyle/>
        <a:p>
          <a:endParaRPr lang="en-US"/>
        </a:p>
      </dgm:t>
    </dgm:pt>
    <dgm:pt modelId="{138C2121-D1A7-44EB-9FFA-AEBF5B71F5EE}" type="sibTrans" cxnId="{DB9F74A8-620E-4215-885E-7A5F65877188}">
      <dgm:prSet/>
      <dgm:spPr/>
      <dgm:t>
        <a:bodyPr/>
        <a:lstStyle/>
        <a:p>
          <a:endParaRPr lang="en-US"/>
        </a:p>
      </dgm:t>
    </dgm:pt>
    <dgm:pt modelId="{0D7666EA-553D-47B0-B942-B49FB362ABBA}">
      <dgm:prSet phldrT="[Text]"/>
      <dgm:spPr/>
      <dgm:t>
        <a:bodyPr/>
        <a:lstStyle/>
        <a:p>
          <a:r>
            <a:rPr lang="en-US" dirty="0" smtClean="0"/>
            <a:t>Influential results?</a:t>
          </a:r>
          <a:endParaRPr lang="en-US" dirty="0"/>
        </a:p>
      </dgm:t>
    </dgm:pt>
    <dgm:pt modelId="{24BFF266-4D66-49C9-8457-2896BA536B05}" type="parTrans" cxnId="{E6208EC7-3D21-4147-8DA4-95C8E103A9FB}">
      <dgm:prSet/>
      <dgm:spPr/>
      <dgm:t>
        <a:bodyPr/>
        <a:lstStyle/>
        <a:p>
          <a:endParaRPr lang="en-US"/>
        </a:p>
      </dgm:t>
    </dgm:pt>
    <dgm:pt modelId="{51CFF84D-9E5D-42E1-9009-1C8613C8522F}" type="sibTrans" cxnId="{E6208EC7-3D21-4147-8DA4-95C8E103A9FB}">
      <dgm:prSet/>
      <dgm:spPr/>
      <dgm:t>
        <a:bodyPr/>
        <a:lstStyle/>
        <a:p>
          <a:endParaRPr lang="en-US"/>
        </a:p>
      </dgm:t>
    </dgm:pt>
    <dgm:pt modelId="{3196B1EC-8729-4155-A302-DC1DA69DAA31}">
      <dgm:prSet phldrT="[Text]"/>
      <dgm:spPr/>
      <dgm:t>
        <a:bodyPr/>
        <a:lstStyle/>
        <a:p>
          <a:r>
            <a:rPr lang="en-US" dirty="0" smtClean="0"/>
            <a:t>Possible Improvements?</a:t>
          </a:r>
          <a:endParaRPr lang="en-US" dirty="0"/>
        </a:p>
      </dgm:t>
    </dgm:pt>
    <dgm:pt modelId="{4866999D-8D0A-4860-A891-C02AD40EEA19}" type="parTrans" cxnId="{B791AA69-7532-486F-B599-3101FCBA7606}">
      <dgm:prSet/>
      <dgm:spPr/>
      <dgm:t>
        <a:bodyPr/>
        <a:lstStyle/>
        <a:p>
          <a:endParaRPr lang="en-US"/>
        </a:p>
      </dgm:t>
    </dgm:pt>
    <dgm:pt modelId="{BC27BB2E-24B3-4B2B-B736-A192465C9C57}" type="sibTrans" cxnId="{B791AA69-7532-486F-B599-3101FCBA7606}">
      <dgm:prSet/>
      <dgm:spPr/>
      <dgm:t>
        <a:bodyPr/>
        <a:lstStyle/>
        <a:p>
          <a:endParaRPr lang="en-US"/>
        </a:p>
      </dgm:t>
    </dgm:pt>
    <dgm:pt modelId="{6E739BAE-6B65-4C95-9B74-654478C14787}" type="pres">
      <dgm:prSet presAssocID="{6A74B52F-25CD-416D-8EF6-B52C2ED04009}" presName="Name0" presStyleCnt="0">
        <dgm:presLayoutVars>
          <dgm:chMax val="7"/>
          <dgm:chPref val="7"/>
          <dgm:dir/>
        </dgm:presLayoutVars>
      </dgm:prSet>
      <dgm:spPr/>
      <dgm:t>
        <a:bodyPr/>
        <a:lstStyle/>
        <a:p>
          <a:endParaRPr lang="en-US"/>
        </a:p>
      </dgm:t>
    </dgm:pt>
    <dgm:pt modelId="{105FE402-1C05-43A6-9AD3-82F72F9CA40B}" type="pres">
      <dgm:prSet presAssocID="{6A74B52F-25CD-416D-8EF6-B52C2ED04009}" presName="Name1" presStyleCnt="0"/>
      <dgm:spPr/>
    </dgm:pt>
    <dgm:pt modelId="{E19FAC9B-B74B-41C2-9D0A-8F0444D5752E}" type="pres">
      <dgm:prSet presAssocID="{6A74B52F-25CD-416D-8EF6-B52C2ED04009}" presName="cycle" presStyleCnt="0"/>
      <dgm:spPr/>
    </dgm:pt>
    <dgm:pt modelId="{10212A5F-207E-44F4-BDAF-6109CDD3AC20}" type="pres">
      <dgm:prSet presAssocID="{6A74B52F-25CD-416D-8EF6-B52C2ED04009}" presName="srcNode" presStyleLbl="node1" presStyleIdx="0" presStyleCnt="4"/>
      <dgm:spPr/>
    </dgm:pt>
    <dgm:pt modelId="{7A92B532-C2B0-43BE-A3B2-77733CB6CD35}" type="pres">
      <dgm:prSet presAssocID="{6A74B52F-25CD-416D-8EF6-B52C2ED04009}" presName="conn" presStyleLbl="parChTrans1D2" presStyleIdx="0" presStyleCnt="1"/>
      <dgm:spPr/>
      <dgm:t>
        <a:bodyPr/>
        <a:lstStyle/>
        <a:p>
          <a:endParaRPr lang="en-US"/>
        </a:p>
      </dgm:t>
    </dgm:pt>
    <dgm:pt modelId="{5BC0159B-4A66-4DD9-9D86-A9D9426D8922}" type="pres">
      <dgm:prSet presAssocID="{6A74B52F-25CD-416D-8EF6-B52C2ED04009}" presName="extraNode" presStyleLbl="node1" presStyleIdx="0" presStyleCnt="4"/>
      <dgm:spPr/>
    </dgm:pt>
    <dgm:pt modelId="{84C91FB4-BD86-4123-A118-335E32722D46}" type="pres">
      <dgm:prSet presAssocID="{6A74B52F-25CD-416D-8EF6-B52C2ED04009}" presName="dstNode" presStyleLbl="node1" presStyleIdx="0" presStyleCnt="4"/>
      <dgm:spPr/>
    </dgm:pt>
    <dgm:pt modelId="{2A38CB84-5DFF-4C36-A5C9-033C61BC4946}" type="pres">
      <dgm:prSet presAssocID="{577A8465-1AE4-48F5-9A3C-70BE7B3F3EF4}" presName="text_1" presStyleLbl="node1" presStyleIdx="0" presStyleCnt="4">
        <dgm:presLayoutVars>
          <dgm:bulletEnabled val="1"/>
        </dgm:presLayoutVars>
      </dgm:prSet>
      <dgm:spPr/>
      <dgm:t>
        <a:bodyPr/>
        <a:lstStyle/>
        <a:p>
          <a:endParaRPr lang="en-US"/>
        </a:p>
      </dgm:t>
    </dgm:pt>
    <dgm:pt modelId="{32443438-B366-487A-9809-90820129B79C}" type="pres">
      <dgm:prSet presAssocID="{577A8465-1AE4-48F5-9A3C-70BE7B3F3EF4}" presName="accent_1" presStyleCnt="0"/>
      <dgm:spPr/>
    </dgm:pt>
    <dgm:pt modelId="{0F7CD7CF-F563-4953-B94D-CB84A35BDBC9}" type="pres">
      <dgm:prSet presAssocID="{577A8465-1AE4-48F5-9A3C-70BE7B3F3EF4}" presName="accentRepeatNode" presStyleLbl="solidFgAcc1" presStyleIdx="0" presStyleCnt="4"/>
      <dgm:spPr/>
    </dgm:pt>
    <dgm:pt modelId="{CD431C67-BAA3-4852-AD82-3699725B419C}" type="pres">
      <dgm:prSet presAssocID="{CD2A4AAC-50A1-4940-9787-BE7A439F3509}" presName="text_2" presStyleLbl="node1" presStyleIdx="1" presStyleCnt="4">
        <dgm:presLayoutVars>
          <dgm:bulletEnabled val="1"/>
        </dgm:presLayoutVars>
      </dgm:prSet>
      <dgm:spPr/>
      <dgm:t>
        <a:bodyPr/>
        <a:lstStyle/>
        <a:p>
          <a:endParaRPr lang="en-US"/>
        </a:p>
      </dgm:t>
    </dgm:pt>
    <dgm:pt modelId="{7A2E86D0-4833-4C5E-AD2C-183D0169A6BE}" type="pres">
      <dgm:prSet presAssocID="{CD2A4AAC-50A1-4940-9787-BE7A439F3509}" presName="accent_2" presStyleCnt="0"/>
      <dgm:spPr/>
    </dgm:pt>
    <dgm:pt modelId="{7DC31D4C-FD3E-49A0-A5EE-F88C8143E4FE}" type="pres">
      <dgm:prSet presAssocID="{CD2A4AAC-50A1-4940-9787-BE7A439F3509}" presName="accentRepeatNode" presStyleLbl="solidFgAcc1" presStyleIdx="1" presStyleCnt="4"/>
      <dgm:spPr/>
    </dgm:pt>
    <dgm:pt modelId="{23496FCA-4222-4C89-BFDD-108882646900}" type="pres">
      <dgm:prSet presAssocID="{0D7666EA-553D-47B0-B942-B49FB362ABBA}" presName="text_3" presStyleLbl="node1" presStyleIdx="2" presStyleCnt="4">
        <dgm:presLayoutVars>
          <dgm:bulletEnabled val="1"/>
        </dgm:presLayoutVars>
      </dgm:prSet>
      <dgm:spPr/>
      <dgm:t>
        <a:bodyPr/>
        <a:lstStyle/>
        <a:p>
          <a:endParaRPr lang="en-US"/>
        </a:p>
      </dgm:t>
    </dgm:pt>
    <dgm:pt modelId="{5DE7EB92-C4D0-4346-B011-C4EF565065A4}" type="pres">
      <dgm:prSet presAssocID="{0D7666EA-553D-47B0-B942-B49FB362ABBA}" presName="accent_3" presStyleCnt="0"/>
      <dgm:spPr/>
    </dgm:pt>
    <dgm:pt modelId="{9BBF7D07-8B5F-4DB2-87A2-93A8B637BC15}" type="pres">
      <dgm:prSet presAssocID="{0D7666EA-553D-47B0-B942-B49FB362ABBA}" presName="accentRepeatNode" presStyleLbl="solidFgAcc1" presStyleIdx="2" presStyleCnt="4"/>
      <dgm:spPr/>
    </dgm:pt>
    <dgm:pt modelId="{00D27CED-27D3-44C2-A416-113610632239}" type="pres">
      <dgm:prSet presAssocID="{3196B1EC-8729-4155-A302-DC1DA69DAA31}" presName="text_4" presStyleLbl="node1" presStyleIdx="3" presStyleCnt="4">
        <dgm:presLayoutVars>
          <dgm:bulletEnabled val="1"/>
        </dgm:presLayoutVars>
      </dgm:prSet>
      <dgm:spPr/>
      <dgm:t>
        <a:bodyPr/>
        <a:lstStyle/>
        <a:p>
          <a:endParaRPr lang="en-US"/>
        </a:p>
      </dgm:t>
    </dgm:pt>
    <dgm:pt modelId="{FDDAE5EE-20C6-4366-9D6E-99DB22A5AF04}" type="pres">
      <dgm:prSet presAssocID="{3196B1EC-8729-4155-A302-DC1DA69DAA31}" presName="accent_4" presStyleCnt="0"/>
      <dgm:spPr/>
    </dgm:pt>
    <dgm:pt modelId="{AC80AC43-A5D1-439D-95AF-82B25646DDE4}" type="pres">
      <dgm:prSet presAssocID="{3196B1EC-8729-4155-A302-DC1DA69DAA31}" presName="accentRepeatNode" presStyleLbl="solidFgAcc1" presStyleIdx="3" presStyleCnt="4"/>
      <dgm:spPr/>
    </dgm:pt>
  </dgm:ptLst>
  <dgm:cxnLst>
    <dgm:cxn modelId="{8080B4BE-A811-47D2-9D31-3E403F8E3BB2}" type="presOf" srcId="{577A8465-1AE4-48F5-9A3C-70BE7B3F3EF4}" destId="{2A38CB84-5DFF-4C36-A5C9-033C61BC4946}" srcOrd="0" destOrd="0" presId="urn:microsoft.com/office/officeart/2008/layout/VerticalCurvedList"/>
    <dgm:cxn modelId="{D8168888-1B30-4D47-9EE6-54CA1A45AC37}" srcId="{6A74B52F-25CD-416D-8EF6-B52C2ED04009}" destId="{577A8465-1AE4-48F5-9A3C-70BE7B3F3EF4}" srcOrd="0" destOrd="0" parTransId="{96E93429-A6FC-47BE-8F02-4960658D6DDF}" sibTransId="{6065AB73-9F61-4B4B-9789-B5BCF3FFFE24}"/>
    <dgm:cxn modelId="{21A2252A-F343-412D-8604-D4D46C8A0A65}" type="presOf" srcId="{6065AB73-9F61-4B4B-9789-B5BCF3FFFE24}" destId="{7A92B532-C2B0-43BE-A3B2-77733CB6CD35}" srcOrd="0" destOrd="0" presId="urn:microsoft.com/office/officeart/2008/layout/VerticalCurvedList"/>
    <dgm:cxn modelId="{DB9F74A8-620E-4215-885E-7A5F65877188}" srcId="{6A74B52F-25CD-416D-8EF6-B52C2ED04009}" destId="{CD2A4AAC-50A1-4940-9787-BE7A439F3509}" srcOrd="1" destOrd="0" parTransId="{8F1D2650-EA39-4C4A-96E8-4585DDCE6DCD}" sibTransId="{138C2121-D1A7-44EB-9FFA-AEBF5B71F5EE}"/>
    <dgm:cxn modelId="{38B9F4B1-DE32-4A1A-9994-28F19B7AB7D9}" type="presOf" srcId="{3196B1EC-8729-4155-A302-DC1DA69DAA31}" destId="{00D27CED-27D3-44C2-A416-113610632239}" srcOrd="0" destOrd="0" presId="urn:microsoft.com/office/officeart/2008/layout/VerticalCurvedList"/>
    <dgm:cxn modelId="{B791AA69-7532-486F-B599-3101FCBA7606}" srcId="{6A74B52F-25CD-416D-8EF6-B52C2ED04009}" destId="{3196B1EC-8729-4155-A302-DC1DA69DAA31}" srcOrd="3" destOrd="0" parTransId="{4866999D-8D0A-4860-A891-C02AD40EEA19}" sibTransId="{BC27BB2E-24B3-4B2B-B736-A192465C9C57}"/>
    <dgm:cxn modelId="{E6C7A8BE-7D39-4B3A-8AB9-DA54C38F15DF}" type="presOf" srcId="{6A74B52F-25CD-416D-8EF6-B52C2ED04009}" destId="{6E739BAE-6B65-4C95-9B74-654478C14787}" srcOrd="0" destOrd="0" presId="urn:microsoft.com/office/officeart/2008/layout/VerticalCurvedList"/>
    <dgm:cxn modelId="{E257E995-F7F8-40B7-BAED-BCA81C036EDC}" type="presOf" srcId="{CD2A4AAC-50A1-4940-9787-BE7A439F3509}" destId="{CD431C67-BAA3-4852-AD82-3699725B419C}" srcOrd="0" destOrd="0" presId="urn:microsoft.com/office/officeart/2008/layout/VerticalCurvedList"/>
    <dgm:cxn modelId="{A925C822-6AEC-470E-BDB4-5D994E6BA457}" type="presOf" srcId="{0D7666EA-553D-47B0-B942-B49FB362ABBA}" destId="{23496FCA-4222-4C89-BFDD-108882646900}" srcOrd="0" destOrd="0" presId="urn:microsoft.com/office/officeart/2008/layout/VerticalCurvedList"/>
    <dgm:cxn modelId="{E6208EC7-3D21-4147-8DA4-95C8E103A9FB}" srcId="{6A74B52F-25CD-416D-8EF6-B52C2ED04009}" destId="{0D7666EA-553D-47B0-B942-B49FB362ABBA}" srcOrd="2" destOrd="0" parTransId="{24BFF266-4D66-49C9-8457-2896BA536B05}" sibTransId="{51CFF84D-9E5D-42E1-9009-1C8613C8522F}"/>
    <dgm:cxn modelId="{9666AE2C-04BD-4F41-BC75-1290F9B234D8}" type="presParOf" srcId="{6E739BAE-6B65-4C95-9B74-654478C14787}" destId="{105FE402-1C05-43A6-9AD3-82F72F9CA40B}" srcOrd="0" destOrd="0" presId="urn:microsoft.com/office/officeart/2008/layout/VerticalCurvedList"/>
    <dgm:cxn modelId="{55DF3770-9BCC-4494-8EFB-081271EFA7DE}" type="presParOf" srcId="{105FE402-1C05-43A6-9AD3-82F72F9CA40B}" destId="{E19FAC9B-B74B-41C2-9D0A-8F0444D5752E}" srcOrd="0" destOrd="0" presId="urn:microsoft.com/office/officeart/2008/layout/VerticalCurvedList"/>
    <dgm:cxn modelId="{91F98B8A-DDF3-4B9A-B644-23650F05C845}" type="presParOf" srcId="{E19FAC9B-B74B-41C2-9D0A-8F0444D5752E}" destId="{10212A5F-207E-44F4-BDAF-6109CDD3AC20}" srcOrd="0" destOrd="0" presId="urn:microsoft.com/office/officeart/2008/layout/VerticalCurvedList"/>
    <dgm:cxn modelId="{9389E31A-D0D2-46C6-ABDB-F9F370C88F49}" type="presParOf" srcId="{E19FAC9B-B74B-41C2-9D0A-8F0444D5752E}" destId="{7A92B532-C2B0-43BE-A3B2-77733CB6CD35}" srcOrd="1" destOrd="0" presId="urn:microsoft.com/office/officeart/2008/layout/VerticalCurvedList"/>
    <dgm:cxn modelId="{3B1EC820-921B-4F46-BBBF-3F0BBA30EE64}" type="presParOf" srcId="{E19FAC9B-B74B-41C2-9D0A-8F0444D5752E}" destId="{5BC0159B-4A66-4DD9-9D86-A9D9426D8922}" srcOrd="2" destOrd="0" presId="urn:microsoft.com/office/officeart/2008/layout/VerticalCurvedList"/>
    <dgm:cxn modelId="{AF0CA139-85C4-445D-B9E1-DD5247247FA7}" type="presParOf" srcId="{E19FAC9B-B74B-41C2-9D0A-8F0444D5752E}" destId="{84C91FB4-BD86-4123-A118-335E32722D46}" srcOrd="3" destOrd="0" presId="urn:microsoft.com/office/officeart/2008/layout/VerticalCurvedList"/>
    <dgm:cxn modelId="{343E9F54-8023-4F58-BC12-8E690067DD06}" type="presParOf" srcId="{105FE402-1C05-43A6-9AD3-82F72F9CA40B}" destId="{2A38CB84-5DFF-4C36-A5C9-033C61BC4946}" srcOrd="1" destOrd="0" presId="urn:microsoft.com/office/officeart/2008/layout/VerticalCurvedList"/>
    <dgm:cxn modelId="{E6DC3B9D-DEE3-4EF3-BE66-30EC34FFD069}" type="presParOf" srcId="{105FE402-1C05-43A6-9AD3-82F72F9CA40B}" destId="{32443438-B366-487A-9809-90820129B79C}" srcOrd="2" destOrd="0" presId="urn:microsoft.com/office/officeart/2008/layout/VerticalCurvedList"/>
    <dgm:cxn modelId="{89104207-E5FF-4BE7-91FF-475A08C19394}" type="presParOf" srcId="{32443438-B366-487A-9809-90820129B79C}" destId="{0F7CD7CF-F563-4953-B94D-CB84A35BDBC9}" srcOrd="0" destOrd="0" presId="urn:microsoft.com/office/officeart/2008/layout/VerticalCurvedList"/>
    <dgm:cxn modelId="{950EA24C-581F-4488-86BD-1BB9EA0F0325}" type="presParOf" srcId="{105FE402-1C05-43A6-9AD3-82F72F9CA40B}" destId="{CD431C67-BAA3-4852-AD82-3699725B419C}" srcOrd="3" destOrd="0" presId="urn:microsoft.com/office/officeart/2008/layout/VerticalCurvedList"/>
    <dgm:cxn modelId="{4A6C6638-C680-41D7-9E82-F091C7A363F4}" type="presParOf" srcId="{105FE402-1C05-43A6-9AD3-82F72F9CA40B}" destId="{7A2E86D0-4833-4C5E-AD2C-183D0169A6BE}" srcOrd="4" destOrd="0" presId="urn:microsoft.com/office/officeart/2008/layout/VerticalCurvedList"/>
    <dgm:cxn modelId="{0E62E1E8-AF30-4A52-A1E5-C9BE495D566C}" type="presParOf" srcId="{7A2E86D0-4833-4C5E-AD2C-183D0169A6BE}" destId="{7DC31D4C-FD3E-49A0-A5EE-F88C8143E4FE}" srcOrd="0" destOrd="0" presId="urn:microsoft.com/office/officeart/2008/layout/VerticalCurvedList"/>
    <dgm:cxn modelId="{D2CBF9B3-E886-4EDB-80A5-942B42E23229}" type="presParOf" srcId="{105FE402-1C05-43A6-9AD3-82F72F9CA40B}" destId="{23496FCA-4222-4C89-BFDD-108882646900}" srcOrd="5" destOrd="0" presId="urn:microsoft.com/office/officeart/2008/layout/VerticalCurvedList"/>
    <dgm:cxn modelId="{1A5D61F4-8D6A-46B0-BD4F-5963544B2E6A}" type="presParOf" srcId="{105FE402-1C05-43A6-9AD3-82F72F9CA40B}" destId="{5DE7EB92-C4D0-4346-B011-C4EF565065A4}" srcOrd="6" destOrd="0" presId="urn:microsoft.com/office/officeart/2008/layout/VerticalCurvedList"/>
    <dgm:cxn modelId="{57129A0B-9389-46A1-8D24-2E9E1405E9FE}" type="presParOf" srcId="{5DE7EB92-C4D0-4346-B011-C4EF565065A4}" destId="{9BBF7D07-8B5F-4DB2-87A2-93A8B637BC15}" srcOrd="0" destOrd="0" presId="urn:microsoft.com/office/officeart/2008/layout/VerticalCurvedList"/>
    <dgm:cxn modelId="{835322F9-1BBC-4E82-B7B4-F3A8BEA375B0}" type="presParOf" srcId="{105FE402-1C05-43A6-9AD3-82F72F9CA40B}" destId="{00D27CED-27D3-44C2-A416-113610632239}" srcOrd="7" destOrd="0" presId="urn:microsoft.com/office/officeart/2008/layout/VerticalCurvedList"/>
    <dgm:cxn modelId="{786822E6-E168-4873-8EA1-8BC773A710EA}" type="presParOf" srcId="{105FE402-1C05-43A6-9AD3-82F72F9CA40B}" destId="{FDDAE5EE-20C6-4366-9D6E-99DB22A5AF04}" srcOrd="8" destOrd="0" presId="urn:microsoft.com/office/officeart/2008/layout/VerticalCurvedList"/>
    <dgm:cxn modelId="{F5D5019E-C377-4156-B52D-A1D184D95B91}" type="presParOf" srcId="{FDDAE5EE-20C6-4366-9D6E-99DB22A5AF04}" destId="{AC80AC43-A5D1-439D-95AF-82B25646DDE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DEB9C97-77E7-4656-8B48-7D983D646E6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831CA93C-8718-4C12-B07B-2CBC8399D4E2}">
      <dgm:prSet phldrT="[Text]"/>
      <dgm:spPr/>
      <dgm:t>
        <a:bodyPr/>
        <a:lstStyle/>
        <a:p>
          <a:r>
            <a:rPr lang="en-US" dirty="0" smtClean="0"/>
            <a:t>Your will Forget</a:t>
          </a:r>
          <a:endParaRPr lang="en-US" dirty="0"/>
        </a:p>
      </dgm:t>
    </dgm:pt>
    <dgm:pt modelId="{3497C34C-7ABD-4FD2-8D72-7D95DAF0E4A0}" type="parTrans" cxnId="{4ADE5EB5-0D27-45D7-B41B-1A30B0417156}">
      <dgm:prSet/>
      <dgm:spPr/>
      <dgm:t>
        <a:bodyPr/>
        <a:lstStyle/>
        <a:p>
          <a:endParaRPr lang="en-US"/>
        </a:p>
      </dgm:t>
    </dgm:pt>
    <dgm:pt modelId="{7E886BEE-5AF1-4B79-B254-EB7133FB8B1F}" type="sibTrans" cxnId="{4ADE5EB5-0D27-45D7-B41B-1A30B0417156}">
      <dgm:prSet/>
      <dgm:spPr/>
      <dgm:t>
        <a:bodyPr/>
        <a:lstStyle/>
        <a:p>
          <a:endParaRPr lang="en-US"/>
        </a:p>
      </dgm:t>
    </dgm:pt>
    <dgm:pt modelId="{D9AF69D7-FEFD-4FE2-8173-830768471985}">
      <dgm:prSet phldrT="[Text]"/>
      <dgm:spPr/>
      <dgm:t>
        <a:bodyPr/>
        <a:lstStyle/>
        <a:p>
          <a:r>
            <a:rPr lang="en-US" dirty="0" smtClean="0"/>
            <a:t>Electronic Notes</a:t>
          </a:r>
          <a:endParaRPr lang="en-US" dirty="0"/>
        </a:p>
      </dgm:t>
    </dgm:pt>
    <dgm:pt modelId="{C26EF838-1E86-4BB2-A18B-A4AE59237E3D}" type="parTrans" cxnId="{C45EB073-313B-433F-9F6A-5EE16B082BD5}">
      <dgm:prSet/>
      <dgm:spPr/>
      <dgm:t>
        <a:bodyPr/>
        <a:lstStyle/>
        <a:p>
          <a:endParaRPr lang="en-US"/>
        </a:p>
      </dgm:t>
    </dgm:pt>
    <dgm:pt modelId="{93CA1753-5340-43F7-B632-F85C9E0A3B66}" type="sibTrans" cxnId="{C45EB073-313B-433F-9F6A-5EE16B082BD5}">
      <dgm:prSet/>
      <dgm:spPr/>
      <dgm:t>
        <a:bodyPr/>
        <a:lstStyle/>
        <a:p>
          <a:endParaRPr lang="en-US"/>
        </a:p>
      </dgm:t>
    </dgm:pt>
    <dgm:pt modelId="{42708326-9325-4A18-A954-1365886ABA7C}">
      <dgm:prSet phldrT="[Text]"/>
      <dgm:spPr/>
      <dgm:t>
        <a:bodyPr/>
        <a:lstStyle/>
        <a:p>
          <a:r>
            <a:rPr lang="en-US" dirty="0" smtClean="0"/>
            <a:t>Written Notes</a:t>
          </a:r>
          <a:endParaRPr lang="en-US" dirty="0"/>
        </a:p>
      </dgm:t>
    </dgm:pt>
    <dgm:pt modelId="{AFF09651-5A97-4B93-82F5-9947C9A8B4CD}" type="parTrans" cxnId="{D09EB573-BD46-4C00-95EB-EC3EBE38170F}">
      <dgm:prSet/>
      <dgm:spPr/>
      <dgm:t>
        <a:bodyPr/>
        <a:lstStyle/>
        <a:p>
          <a:endParaRPr lang="en-US"/>
        </a:p>
      </dgm:t>
    </dgm:pt>
    <dgm:pt modelId="{3119C74B-1D4B-4F8A-81F4-D3F6363E06F9}" type="sibTrans" cxnId="{D09EB573-BD46-4C00-95EB-EC3EBE38170F}">
      <dgm:prSet/>
      <dgm:spPr/>
      <dgm:t>
        <a:bodyPr/>
        <a:lstStyle/>
        <a:p>
          <a:endParaRPr lang="en-US"/>
        </a:p>
      </dgm:t>
    </dgm:pt>
    <dgm:pt modelId="{D004DCA6-C446-44C9-B67A-4C2DC9D7BDEB}" type="pres">
      <dgm:prSet presAssocID="{DDEB9C97-77E7-4656-8B48-7D983D646E6B}" presName="Name0" presStyleCnt="0">
        <dgm:presLayoutVars>
          <dgm:chMax val="7"/>
          <dgm:chPref val="7"/>
          <dgm:dir/>
        </dgm:presLayoutVars>
      </dgm:prSet>
      <dgm:spPr/>
      <dgm:t>
        <a:bodyPr/>
        <a:lstStyle/>
        <a:p>
          <a:endParaRPr lang="en-US"/>
        </a:p>
      </dgm:t>
    </dgm:pt>
    <dgm:pt modelId="{8BFD2513-63EB-49D5-A351-BF2BAE6A7244}" type="pres">
      <dgm:prSet presAssocID="{DDEB9C97-77E7-4656-8B48-7D983D646E6B}" presName="Name1" presStyleCnt="0"/>
      <dgm:spPr/>
    </dgm:pt>
    <dgm:pt modelId="{3E946688-9AF6-4108-A5F4-7993E003638D}" type="pres">
      <dgm:prSet presAssocID="{DDEB9C97-77E7-4656-8B48-7D983D646E6B}" presName="cycle" presStyleCnt="0"/>
      <dgm:spPr/>
    </dgm:pt>
    <dgm:pt modelId="{F6313F10-7F2F-4C33-BB82-03369198F9BA}" type="pres">
      <dgm:prSet presAssocID="{DDEB9C97-77E7-4656-8B48-7D983D646E6B}" presName="srcNode" presStyleLbl="node1" presStyleIdx="0" presStyleCnt="3"/>
      <dgm:spPr/>
    </dgm:pt>
    <dgm:pt modelId="{E6F5B630-0A08-4C27-A209-3E938922F892}" type="pres">
      <dgm:prSet presAssocID="{DDEB9C97-77E7-4656-8B48-7D983D646E6B}" presName="conn" presStyleLbl="parChTrans1D2" presStyleIdx="0" presStyleCnt="1"/>
      <dgm:spPr/>
      <dgm:t>
        <a:bodyPr/>
        <a:lstStyle/>
        <a:p>
          <a:endParaRPr lang="en-US"/>
        </a:p>
      </dgm:t>
    </dgm:pt>
    <dgm:pt modelId="{04022E99-CB34-430C-B85B-831EF6121A7D}" type="pres">
      <dgm:prSet presAssocID="{DDEB9C97-77E7-4656-8B48-7D983D646E6B}" presName="extraNode" presStyleLbl="node1" presStyleIdx="0" presStyleCnt="3"/>
      <dgm:spPr/>
    </dgm:pt>
    <dgm:pt modelId="{1603F519-9E39-40BB-B029-778316E5D029}" type="pres">
      <dgm:prSet presAssocID="{DDEB9C97-77E7-4656-8B48-7D983D646E6B}" presName="dstNode" presStyleLbl="node1" presStyleIdx="0" presStyleCnt="3"/>
      <dgm:spPr/>
    </dgm:pt>
    <dgm:pt modelId="{FA453805-D652-4769-83FE-C756E8BCEDCC}" type="pres">
      <dgm:prSet presAssocID="{831CA93C-8718-4C12-B07B-2CBC8399D4E2}" presName="text_1" presStyleLbl="node1" presStyleIdx="0" presStyleCnt="3">
        <dgm:presLayoutVars>
          <dgm:bulletEnabled val="1"/>
        </dgm:presLayoutVars>
      </dgm:prSet>
      <dgm:spPr/>
      <dgm:t>
        <a:bodyPr/>
        <a:lstStyle/>
        <a:p>
          <a:endParaRPr lang="en-US"/>
        </a:p>
      </dgm:t>
    </dgm:pt>
    <dgm:pt modelId="{8E988BCC-543C-4235-B27B-DB049F199F41}" type="pres">
      <dgm:prSet presAssocID="{831CA93C-8718-4C12-B07B-2CBC8399D4E2}" presName="accent_1" presStyleCnt="0"/>
      <dgm:spPr/>
    </dgm:pt>
    <dgm:pt modelId="{183091B0-0776-4C22-B259-6BD7089EE375}" type="pres">
      <dgm:prSet presAssocID="{831CA93C-8718-4C12-B07B-2CBC8399D4E2}" presName="accentRepeatNode" presStyleLbl="solidFgAcc1" presStyleIdx="0" presStyleCnt="3"/>
      <dgm:spPr>
        <a:blipFill rotWithShape="0">
          <a:blip xmlns:r="http://schemas.openxmlformats.org/officeDocument/2006/relationships" r:embed="rId1"/>
          <a:stretch>
            <a:fillRect/>
          </a:stretch>
        </a:blipFill>
      </dgm:spPr>
    </dgm:pt>
    <dgm:pt modelId="{C9697F12-8371-4424-9682-17600FCFEFC7}" type="pres">
      <dgm:prSet presAssocID="{D9AF69D7-FEFD-4FE2-8173-830768471985}" presName="text_2" presStyleLbl="node1" presStyleIdx="1" presStyleCnt="3">
        <dgm:presLayoutVars>
          <dgm:bulletEnabled val="1"/>
        </dgm:presLayoutVars>
      </dgm:prSet>
      <dgm:spPr/>
      <dgm:t>
        <a:bodyPr/>
        <a:lstStyle/>
        <a:p>
          <a:endParaRPr lang="en-US"/>
        </a:p>
      </dgm:t>
    </dgm:pt>
    <dgm:pt modelId="{AAB6CF77-E0A9-4F87-B6E6-34A496BE5396}" type="pres">
      <dgm:prSet presAssocID="{D9AF69D7-FEFD-4FE2-8173-830768471985}" presName="accent_2" presStyleCnt="0"/>
      <dgm:spPr/>
    </dgm:pt>
    <dgm:pt modelId="{97FF306E-DF96-41E7-8361-8A0BB33A6D79}" type="pres">
      <dgm:prSet presAssocID="{D9AF69D7-FEFD-4FE2-8173-830768471985}" presName="accentRepeatNode" presStyleLbl="solidFgAcc1" presStyleIdx="1" presStyleCnt="3"/>
      <dgm:spPr>
        <a:blipFill rotWithShape="0">
          <a:blip xmlns:r="http://schemas.openxmlformats.org/officeDocument/2006/relationships" r:embed="rId2"/>
          <a:stretch>
            <a:fillRect/>
          </a:stretch>
        </a:blipFill>
      </dgm:spPr>
    </dgm:pt>
    <dgm:pt modelId="{D2AA4C1D-0213-4536-ABE1-55A58672DD1D}" type="pres">
      <dgm:prSet presAssocID="{42708326-9325-4A18-A954-1365886ABA7C}" presName="text_3" presStyleLbl="node1" presStyleIdx="2" presStyleCnt="3">
        <dgm:presLayoutVars>
          <dgm:bulletEnabled val="1"/>
        </dgm:presLayoutVars>
      </dgm:prSet>
      <dgm:spPr/>
      <dgm:t>
        <a:bodyPr/>
        <a:lstStyle/>
        <a:p>
          <a:endParaRPr lang="en-US"/>
        </a:p>
      </dgm:t>
    </dgm:pt>
    <dgm:pt modelId="{05B8EA65-33F4-41C9-AD44-421C2EDBB850}" type="pres">
      <dgm:prSet presAssocID="{42708326-9325-4A18-A954-1365886ABA7C}" presName="accent_3" presStyleCnt="0"/>
      <dgm:spPr/>
    </dgm:pt>
    <dgm:pt modelId="{F7FCE653-E40F-48D4-8C71-EF9B26779909}" type="pres">
      <dgm:prSet presAssocID="{42708326-9325-4A18-A954-1365886ABA7C}" presName="accentRepeatNode" presStyleLbl="solidFgAcc1" presStyleIdx="2" presStyleCnt="3"/>
      <dgm:spPr>
        <a:blipFill rotWithShape="0">
          <a:blip xmlns:r="http://schemas.openxmlformats.org/officeDocument/2006/relationships" r:embed="rId3"/>
          <a:stretch>
            <a:fillRect/>
          </a:stretch>
        </a:blipFill>
      </dgm:spPr>
    </dgm:pt>
  </dgm:ptLst>
  <dgm:cxnLst>
    <dgm:cxn modelId="{C161C253-46BE-43E7-AD5A-1E9134F1572F}" type="presOf" srcId="{831CA93C-8718-4C12-B07B-2CBC8399D4E2}" destId="{FA453805-D652-4769-83FE-C756E8BCEDCC}" srcOrd="0" destOrd="0" presId="urn:microsoft.com/office/officeart/2008/layout/VerticalCurvedList"/>
    <dgm:cxn modelId="{9B27BC59-A922-4D92-B51E-6221DF07175D}" type="presOf" srcId="{7E886BEE-5AF1-4B79-B254-EB7133FB8B1F}" destId="{E6F5B630-0A08-4C27-A209-3E938922F892}" srcOrd="0" destOrd="0" presId="urn:microsoft.com/office/officeart/2008/layout/VerticalCurvedList"/>
    <dgm:cxn modelId="{870DDE92-7289-46F1-9F8C-377BD44D98B2}" type="presOf" srcId="{DDEB9C97-77E7-4656-8B48-7D983D646E6B}" destId="{D004DCA6-C446-44C9-B67A-4C2DC9D7BDEB}" srcOrd="0" destOrd="0" presId="urn:microsoft.com/office/officeart/2008/layout/VerticalCurvedList"/>
    <dgm:cxn modelId="{D09EB573-BD46-4C00-95EB-EC3EBE38170F}" srcId="{DDEB9C97-77E7-4656-8B48-7D983D646E6B}" destId="{42708326-9325-4A18-A954-1365886ABA7C}" srcOrd="2" destOrd="0" parTransId="{AFF09651-5A97-4B93-82F5-9947C9A8B4CD}" sibTransId="{3119C74B-1D4B-4F8A-81F4-D3F6363E06F9}"/>
    <dgm:cxn modelId="{88288B75-571D-4213-95E3-3178D60B94BF}" type="presOf" srcId="{42708326-9325-4A18-A954-1365886ABA7C}" destId="{D2AA4C1D-0213-4536-ABE1-55A58672DD1D}" srcOrd="0" destOrd="0" presId="urn:microsoft.com/office/officeart/2008/layout/VerticalCurvedList"/>
    <dgm:cxn modelId="{4ADE5EB5-0D27-45D7-B41B-1A30B0417156}" srcId="{DDEB9C97-77E7-4656-8B48-7D983D646E6B}" destId="{831CA93C-8718-4C12-B07B-2CBC8399D4E2}" srcOrd="0" destOrd="0" parTransId="{3497C34C-7ABD-4FD2-8D72-7D95DAF0E4A0}" sibTransId="{7E886BEE-5AF1-4B79-B254-EB7133FB8B1F}"/>
    <dgm:cxn modelId="{C45EB073-313B-433F-9F6A-5EE16B082BD5}" srcId="{DDEB9C97-77E7-4656-8B48-7D983D646E6B}" destId="{D9AF69D7-FEFD-4FE2-8173-830768471985}" srcOrd="1" destOrd="0" parTransId="{C26EF838-1E86-4BB2-A18B-A4AE59237E3D}" sibTransId="{93CA1753-5340-43F7-B632-F85C9E0A3B66}"/>
    <dgm:cxn modelId="{CB1D1250-B3D2-46BC-9EAA-44B3157347A9}" type="presOf" srcId="{D9AF69D7-FEFD-4FE2-8173-830768471985}" destId="{C9697F12-8371-4424-9682-17600FCFEFC7}" srcOrd="0" destOrd="0" presId="urn:microsoft.com/office/officeart/2008/layout/VerticalCurvedList"/>
    <dgm:cxn modelId="{7B7398AA-5481-4E3E-B84B-A8A160B73DAC}" type="presParOf" srcId="{D004DCA6-C446-44C9-B67A-4C2DC9D7BDEB}" destId="{8BFD2513-63EB-49D5-A351-BF2BAE6A7244}" srcOrd="0" destOrd="0" presId="urn:microsoft.com/office/officeart/2008/layout/VerticalCurvedList"/>
    <dgm:cxn modelId="{45D61536-F900-4F28-B20B-0715DCF79BE0}" type="presParOf" srcId="{8BFD2513-63EB-49D5-A351-BF2BAE6A7244}" destId="{3E946688-9AF6-4108-A5F4-7993E003638D}" srcOrd="0" destOrd="0" presId="urn:microsoft.com/office/officeart/2008/layout/VerticalCurvedList"/>
    <dgm:cxn modelId="{AB6ED4E8-C28D-4C4C-90F5-879896788440}" type="presParOf" srcId="{3E946688-9AF6-4108-A5F4-7993E003638D}" destId="{F6313F10-7F2F-4C33-BB82-03369198F9BA}" srcOrd="0" destOrd="0" presId="urn:microsoft.com/office/officeart/2008/layout/VerticalCurvedList"/>
    <dgm:cxn modelId="{83964919-262B-49A9-AC0F-36964C87DA7E}" type="presParOf" srcId="{3E946688-9AF6-4108-A5F4-7993E003638D}" destId="{E6F5B630-0A08-4C27-A209-3E938922F892}" srcOrd="1" destOrd="0" presId="urn:microsoft.com/office/officeart/2008/layout/VerticalCurvedList"/>
    <dgm:cxn modelId="{8DEB314B-2E7D-4613-AE92-7DF87C7D1A2A}" type="presParOf" srcId="{3E946688-9AF6-4108-A5F4-7993E003638D}" destId="{04022E99-CB34-430C-B85B-831EF6121A7D}" srcOrd="2" destOrd="0" presId="urn:microsoft.com/office/officeart/2008/layout/VerticalCurvedList"/>
    <dgm:cxn modelId="{A91C859A-7E58-43CC-BA98-B599129D0CDC}" type="presParOf" srcId="{3E946688-9AF6-4108-A5F4-7993E003638D}" destId="{1603F519-9E39-40BB-B029-778316E5D029}" srcOrd="3" destOrd="0" presId="urn:microsoft.com/office/officeart/2008/layout/VerticalCurvedList"/>
    <dgm:cxn modelId="{87DEE992-4BBF-4CE9-AF08-5EF32FB0E57E}" type="presParOf" srcId="{8BFD2513-63EB-49D5-A351-BF2BAE6A7244}" destId="{FA453805-D652-4769-83FE-C756E8BCEDCC}" srcOrd="1" destOrd="0" presId="urn:microsoft.com/office/officeart/2008/layout/VerticalCurvedList"/>
    <dgm:cxn modelId="{E92678A3-2366-4CAD-A98C-FAD892D0D0BC}" type="presParOf" srcId="{8BFD2513-63EB-49D5-A351-BF2BAE6A7244}" destId="{8E988BCC-543C-4235-B27B-DB049F199F41}" srcOrd="2" destOrd="0" presId="urn:microsoft.com/office/officeart/2008/layout/VerticalCurvedList"/>
    <dgm:cxn modelId="{AE1F4311-43AD-4ABF-98F5-A09B8FB597EB}" type="presParOf" srcId="{8E988BCC-543C-4235-B27B-DB049F199F41}" destId="{183091B0-0776-4C22-B259-6BD7089EE375}" srcOrd="0" destOrd="0" presId="urn:microsoft.com/office/officeart/2008/layout/VerticalCurvedList"/>
    <dgm:cxn modelId="{9ED376E7-07DB-41A7-B438-110A79DDE4F1}" type="presParOf" srcId="{8BFD2513-63EB-49D5-A351-BF2BAE6A7244}" destId="{C9697F12-8371-4424-9682-17600FCFEFC7}" srcOrd="3" destOrd="0" presId="urn:microsoft.com/office/officeart/2008/layout/VerticalCurvedList"/>
    <dgm:cxn modelId="{FF0BA1FF-ACF0-4B46-B257-207D65D43BA1}" type="presParOf" srcId="{8BFD2513-63EB-49D5-A351-BF2BAE6A7244}" destId="{AAB6CF77-E0A9-4F87-B6E6-34A496BE5396}" srcOrd="4" destOrd="0" presId="urn:microsoft.com/office/officeart/2008/layout/VerticalCurvedList"/>
    <dgm:cxn modelId="{C372668B-A9C7-4020-80DA-4A6F7D196FDF}" type="presParOf" srcId="{AAB6CF77-E0A9-4F87-B6E6-34A496BE5396}" destId="{97FF306E-DF96-41E7-8361-8A0BB33A6D79}" srcOrd="0" destOrd="0" presId="urn:microsoft.com/office/officeart/2008/layout/VerticalCurvedList"/>
    <dgm:cxn modelId="{6700A0E4-0B4F-41EE-90E4-C969EB7BC44F}" type="presParOf" srcId="{8BFD2513-63EB-49D5-A351-BF2BAE6A7244}" destId="{D2AA4C1D-0213-4536-ABE1-55A58672DD1D}" srcOrd="5" destOrd="0" presId="urn:microsoft.com/office/officeart/2008/layout/VerticalCurvedList"/>
    <dgm:cxn modelId="{79090209-595A-4023-92A5-0D9DFBF4B030}" type="presParOf" srcId="{8BFD2513-63EB-49D5-A351-BF2BAE6A7244}" destId="{05B8EA65-33F4-41C9-AD44-421C2EDBB850}" srcOrd="6" destOrd="0" presId="urn:microsoft.com/office/officeart/2008/layout/VerticalCurvedList"/>
    <dgm:cxn modelId="{1F9A8F00-D78D-4F6B-82A5-94697CA1C295}" type="presParOf" srcId="{05B8EA65-33F4-41C9-AD44-421C2EDBB850}" destId="{F7FCE653-E40F-48D4-8C71-EF9B26779909}"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FEE9185-C2EF-4D6B-A4CE-3912EB492FE7}"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EF584AE1-91AC-4F7E-82E2-F68D149F51F3}">
      <dgm:prSet phldrT="[Text]"/>
      <dgm:spPr/>
      <dgm:t>
        <a:bodyPr/>
        <a:lstStyle/>
        <a:p>
          <a:r>
            <a:rPr lang="en-US" dirty="0" smtClean="0">
              <a:ea typeface="+mn-ea"/>
              <a:cs typeface="Times New Roman" charset="0"/>
            </a:rPr>
            <a:t>A single question clearly stated with adequate evidence for the answer. </a:t>
          </a:r>
          <a:endParaRPr lang="en-US" dirty="0"/>
        </a:p>
      </dgm:t>
    </dgm:pt>
    <dgm:pt modelId="{935E9007-6716-4F38-ACCB-FE60A1129CB3}" type="parTrans" cxnId="{E1270B62-2AF7-48E8-ACAA-DFA7143FF1C5}">
      <dgm:prSet/>
      <dgm:spPr/>
      <dgm:t>
        <a:bodyPr/>
        <a:lstStyle/>
        <a:p>
          <a:endParaRPr lang="en-US"/>
        </a:p>
      </dgm:t>
    </dgm:pt>
    <dgm:pt modelId="{D5CD8694-0D90-4340-9587-0F6475DFB010}" type="sibTrans" cxnId="{E1270B62-2AF7-48E8-ACAA-DFA7143FF1C5}">
      <dgm:prSet/>
      <dgm:spPr/>
      <dgm:t>
        <a:bodyPr/>
        <a:lstStyle/>
        <a:p>
          <a:endParaRPr lang="en-US"/>
        </a:p>
      </dgm:t>
    </dgm:pt>
    <dgm:pt modelId="{912E2F00-5BE0-4E7F-B28F-02156EB78067}" type="pres">
      <dgm:prSet presAssocID="{2FEE9185-C2EF-4D6B-A4CE-3912EB492FE7}" presName="diagram" presStyleCnt="0">
        <dgm:presLayoutVars>
          <dgm:dir/>
          <dgm:resizeHandles val="exact"/>
        </dgm:presLayoutVars>
      </dgm:prSet>
      <dgm:spPr/>
      <dgm:t>
        <a:bodyPr/>
        <a:lstStyle/>
        <a:p>
          <a:endParaRPr lang="en-US"/>
        </a:p>
      </dgm:t>
    </dgm:pt>
    <dgm:pt modelId="{A3BA8967-9E11-4EE8-899C-89AF6CE70AE1}" type="pres">
      <dgm:prSet presAssocID="{EF584AE1-91AC-4F7E-82E2-F68D149F51F3}" presName="node" presStyleLbl="node1" presStyleIdx="0" presStyleCnt="1" custScaleX="75750" custScaleY="75000" custLinFactNeighborX="57293" custLinFactNeighborY="15938">
        <dgm:presLayoutVars>
          <dgm:bulletEnabled val="1"/>
        </dgm:presLayoutVars>
      </dgm:prSet>
      <dgm:spPr/>
      <dgm:t>
        <a:bodyPr/>
        <a:lstStyle/>
        <a:p>
          <a:endParaRPr lang="en-US"/>
        </a:p>
      </dgm:t>
    </dgm:pt>
  </dgm:ptLst>
  <dgm:cxnLst>
    <dgm:cxn modelId="{768B0F5B-02F9-40D4-B086-86D8DD52BA38}" type="presOf" srcId="{EF584AE1-91AC-4F7E-82E2-F68D149F51F3}" destId="{A3BA8967-9E11-4EE8-899C-89AF6CE70AE1}" srcOrd="0" destOrd="0" presId="urn:microsoft.com/office/officeart/2005/8/layout/default"/>
    <dgm:cxn modelId="{65C963D2-D316-4C4C-8183-BD7787F3E5BC}" type="presOf" srcId="{2FEE9185-C2EF-4D6B-A4CE-3912EB492FE7}" destId="{912E2F00-5BE0-4E7F-B28F-02156EB78067}" srcOrd="0" destOrd="0" presId="urn:microsoft.com/office/officeart/2005/8/layout/default"/>
    <dgm:cxn modelId="{E1270B62-2AF7-48E8-ACAA-DFA7143FF1C5}" srcId="{2FEE9185-C2EF-4D6B-A4CE-3912EB492FE7}" destId="{EF584AE1-91AC-4F7E-82E2-F68D149F51F3}" srcOrd="0" destOrd="0" parTransId="{935E9007-6716-4F38-ACCB-FE60A1129CB3}" sibTransId="{D5CD8694-0D90-4340-9587-0F6475DFB010}"/>
    <dgm:cxn modelId="{F536059F-B8EF-4EFE-9991-ECCD9444154E}" type="presParOf" srcId="{912E2F00-5BE0-4E7F-B28F-02156EB78067}" destId="{A3BA8967-9E11-4EE8-899C-89AF6CE70AE1}" srcOrd="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F432C74-B62D-4318-99E7-8B71282C6C9C}" type="doc">
      <dgm:prSet loTypeId="urn:microsoft.com/office/officeart/2008/layout/VerticalCurvedList" loCatId="list" qsTypeId="urn:microsoft.com/office/officeart/2005/8/quickstyle/simple1" qsCatId="simple" csTypeId="urn:microsoft.com/office/officeart/2005/8/colors/colorful4" csCatId="colorful" phldr="1"/>
      <dgm:spPr/>
      <dgm:t>
        <a:bodyPr/>
        <a:lstStyle/>
        <a:p>
          <a:endParaRPr lang="en-US"/>
        </a:p>
      </dgm:t>
    </dgm:pt>
    <dgm:pt modelId="{CB0351CE-2B78-42D3-B2CE-3FD0A3116176}">
      <dgm:prSet phldrT="[Text]"/>
      <dgm:spPr/>
      <dgm:t>
        <a:bodyPr/>
        <a:lstStyle/>
        <a:p>
          <a:r>
            <a:rPr lang="en-US" dirty="0" smtClean="0"/>
            <a:t>Wastes Journal space</a:t>
          </a:r>
          <a:endParaRPr lang="en-US" dirty="0"/>
        </a:p>
      </dgm:t>
    </dgm:pt>
    <dgm:pt modelId="{44FB69F3-F900-4F94-95D0-357905940F15}" type="parTrans" cxnId="{5BD46BF3-3D84-4338-9DB6-733F9285C610}">
      <dgm:prSet/>
      <dgm:spPr/>
      <dgm:t>
        <a:bodyPr/>
        <a:lstStyle/>
        <a:p>
          <a:endParaRPr lang="en-US"/>
        </a:p>
      </dgm:t>
    </dgm:pt>
    <dgm:pt modelId="{2DCADB0B-3142-4A8A-BDAC-C631EBB70B22}" type="sibTrans" cxnId="{5BD46BF3-3D84-4338-9DB6-733F9285C610}">
      <dgm:prSet/>
      <dgm:spPr/>
      <dgm:t>
        <a:bodyPr/>
        <a:lstStyle/>
        <a:p>
          <a:endParaRPr lang="en-US"/>
        </a:p>
      </dgm:t>
    </dgm:pt>
    <dgm:pt modelId="{43C1D793-A02A-47EE-BEAD-6B531446DD9A}">
      <dgm:prSet phldrT="[Text]"/>
      <dgm:spPr/>
      <dgm:t>
        <a:bodyPr/>
        <a:lstStyle/>
        <a:p>
          <a:r>
            <a:rPr lang="en-US" dirty="0" smtClean="0"/>
            <a:t>Time waste for Reviewers</a:t>
          </a:r>
          <a:endParaRPr lang="en-US" dirty="0"/>
        </a:p>
      </dgm:t>
    </dgm:pt>
    <dgm:pt modelId="{5A459E3A-2148-4F58-A373-742AE5769E09}" type="parTrans" cxnId="{E0119599-A98E-4621-8D4D-12DD9D137F03}">
      <dgm:prSet/>
      <dgm:spPr/>
      <dgm:t>
        <a:bodyPr/>
        <a:lstStyle/>
        <a:p>
          <a:endParaRPr lang="en-US"/>
        </a:p>
      </dgm:t>
    </dgm:pt>
    <dgm:pt modelId="{ADF2CC07-DD1D-4C70-AE2F-B33F4AF019E9}" type="sibTrans" cxnId="{E0119599-A98E-4621-8D4D-12DD9D137F03}">
      <dgm:prSet/>
      <dgm:spPr/>
      <dgm:t>
        <a:bodyPr/>
        <a:lstStyle/>
        <a:p>
          <a:endParaRPr lang="en-US"/>
        </a:p>
      </dgm:t>
    </dgm:pt>
    <dgm:pt modelId="{9B3895A1-1EB5-4D54-A35C-DA4FD3BD9926}">
      <dgm:prSet phldrT="[Text]"/>
      <dgm:spPr/>
      <dgm:t>
        <a:bodyPr/>
        <a:lstStyle/>
        <a:p>
          <a:r>
            <a:rPr lang="en-US" dirty="0" smtClean="0"/>
            <a:t>Time waste for Readers</a:t>
          </a:r>
          <a:endParaRPr lang="en-US" dirty="0"/>
        </a:p>
      </dgm:t>
    </dgm:pt>
    <dgm:pt modelId="{E3275B21-11C6-426C-9F9D-2BA8934A850C}" type="parTrans" cxnId="{412B8AA6-0B52-4969-B623-A3FCA7439C82}">
      <dgm:prSet/>
      <dgm:spPr/>
      <dgm:t>
        <a:bodyPr/>
        <a:lstStyle/>
        <a:p>
          <a:endParaRPr lang="en-US"/>
        </a:p>
      </dgm:t>
    </dgm:pt>
    <dgm:pt modelId="{6600576D-562B-4F94-8AE5-469968E8F211}" type="sibTrans" cxnId="{412B8AA6-0B52-4969-B623-A3FCA7439C82}">
      <dgm:prSet/>
      <dgm:spPr/>
      <dgm:t>
        <a:bodyPr/>
        <a:lstStyle/>
        <a:p>
          <a:endParaRPr lang="en-US"/>
        </a:p>
      </dgm:t>
    </dgm:pt>
    <dgm:pt modelId="{0898E860-32A9-4715-8CDC-A289BCFE7475}" type="pres">
      <dgm:prSet presAssocID="{1F432C74-B62D-4318-99E7-8B71282C6C9C}" presName="Name0" presStyleCnt="0">
        <dgm:presLayoutVars>
          <dgm:chMax val="7"/>
          <dgm:chPref val="7"/>
          <dgm:dir/>
        </dgm:presLayoutVars>
      </dgm:prSet>
      <dgm:spPr/>
      <dgm:t>
        <a:bodyPr/>
        <a:lstStyle/>
        <a:p>
          <a:endParaRPr lang="en-US"/>
        </a:p>
      </dgm:t>
    </dgm:pt>
    <dgm:pt modelId="{47657674-D125-4747-85B7-5297BF353B8E}" type="pres">
      <dgm:prSet presAssocID="{1F432C74-B62D-4318-99E7-8B71282C6C9C}" presName="Name1" presStyleCnt="0"/>
      <dgm:spPr/>
    </dgm:pt>
    <dgm:pt modelId="{E7F2F3DF-F000-4600-8F96-7C88DB482871}" type="pres">
      <dgm:prSet presAssocID="{1F432C74-B62D-4318-99E7-8B71282C6C9C}" presName="cycle" presStyleCnt="0"/>
      <dgm:spPr/>
    </dgm:pt>
    <dgm:pt modelId="{CC0BDAF5-1E4C-484C-9379-56BCB16AA8B9}" type="pres">
      <dgm:prSet presAssocID="{1F432C74-B62D-4318-99E7-8B71282C6C9C}" presName="srcNode" presStyleLbl="node1" presStyleIdx="0" presStyleCnt="3"/>
      <dgm:spPr/>
    </dgm:pt>
    <dgm:pt modelId="{FF8D984B-FA69-47DC-8FB7-35CDAC6127A0}" type="pres">
      <dgm:prSet presAssocID="{1F432C74-B62D-4318-99E7-8B71282C6C9C}" presName="conn" presStyleLbl="parChTrans1D2" presStyleIdx="0" presStyleCnt="1"/>
      <dgm:spPr/>
      <dgm:t>
        <a:bodyPr/>
        <a:lstStyle/>
        <a:p>
          <a:endParaRPr lang="en-US"/>
        </a:p>
      </dgm:t>
    </dgm:pt>
    <dgm:pt modelId="{5BB15368-6AFF-4D73-9D2F-65FE5F80A545}" type="pres">
      <dgm:prSet presAssocID="{1F432C74-B62D-4318-99E7-8B71282C6C9C}" presName="extraNode" presStyleLbl="node1" presStyleIdx="0" presStyleCnt="3"/>
      <dgm:spPr/>
    </dgm:pt>
    <dgm:pt modelId="{C9CA7F2C-ECEA-4F2C-B7C7-52767CCC410E}" type="pres">
      <dgm:prSet presAssocID="{1F432C74-B62D-4318-99E7-8B71282C6C9C}" presName="dstNode" presStyleLbl="node1" presStyleIdx="0" presStyleCnt="3"/>
      <dgm:spPr/>
    </dgm:pt>
    <dgm:pt modelId="{E49871BF-E3D2-4E4C-AB87-C7D5A5519948}" type="pres">
      <dgm:prSet presAssocID="{CB0351CE-2B78-42D3-B2CE-3FD0A3116176}" presName="text_1" presStyleLbl="node1" presStyleIdx="0" presStyleCnt="3">
        <dgm:presLayoutVars>
          <dgm:bulletEnabled val="1"/>
        </dgm:presLayoutVars>
      </dgm:prSet>
      <dgm:spPr/>
      <dgm:t>
        <a:bodyPr/>
        <a:lstStyle/>
        <a:p>
          <a:endParaRPr lang="en-US"/>
        </a:p>
      </dgm:t>
    </dgm:pt>
    <dgm:pt modelId="{75F05C43-94B7-4757-81D6-8CD0D4AB4915}" type="pres">
      <dgm:prSet presAssocID="{CB0351CE-2B78-42D3-B2CE-3FD0A3116176}" presName="accent_1" presStyleCnt="0"/>
      <dgm:spPr/>
    </dgm:pt>
    <dgm:pt modelId="{B8C44DB1-83F0-41D6-96CF-38242D955985}" type="pres">
      <dgm:prSet presAssocID="{CB0351CE-2B78-42D3-B2CE-3FD0A3116176}" presName="accentRepeatNode" presStyleLbl="solidFgAcc1" presStyleIdx="0" presStyleCnt="3"/>
      <dgm:spPr/>
    </dgm:pt>
    <dgm:pt modelId="{CE58CA5F-CB7B-48E3-A123-BDB1D76B1094}" type="pres">
      <dgm:prSet presAssocID="{43C1D793-A02A-47EE-BEAD-6B531446DD9A}" presName="text_2" presStyleLbl="node1" presStyleIdx="1" presStyleCnt="3">
        <dgm:presLayoutVars>
          <dgm:bulletEnabled val="1"/>
        </dgm:presLayoutVars>
      </dgm:prSet>
      <dgm:spPr/>
      <dgm:t>
        <a:bodyPr/>
        <a:lstStyle/>
        <a:p>
          <a:endParaRPr lang="en-US"/>
        </a:p>
      </dgm:t>
    </dgm:pt>
    <dgm:pt modelId="{9A5F0622-2569-41CC-9192-17FBAC194C50}" type="pres">
      <dgm:prSet presAssocID="{43C1D793-A02A-47EE-BEAD-6B531446DD9A}" presName="accent_2" presStyleCnt="0"/>
      <dgm:spPr/>
    </dgm:pt>
    <dgm:pt modelId="{B18F93AA-D175-41EE-9C00-091A9615DDE5}" type="pres">
      <dgm:prSet presAssocID="{43C1D793-A02A-47EE-BEAD-6B531446DD9A}" presName="accentRepeatNode" presStyleLbl="solidFgAcc1" presStyleIdx="1" presStyleCnt="3"/>
      <dgm:spPr/>
    </dgm:pt>
    <dgm:pt modelId="{0255A650-B439-491F-8F58-0D894D8455CD}" type="pres">
      <dgm:prSet presAssocID="{9B3895A1-1EB5-4D54-A35C-DA4FD3BD9926}" presName="text_3" presStyleLbl="node1" presStyleIdx="2" presStyleCnt="3">
        <dgm:presLayoutVars>
          <dgm:bulletEnabled val="1"/>
        </dgm:presLayoutVars>
      </dgm:prSet>
      <dgm:spPr/>
      <dgm:t>
        <a:bodyPr/>
        <a:lstStyle/>
        <a:p>
          <a:endParaRPr lang="en-US"/>
        </a:p>
      </dgm:t>
    </dgm:pt>
    <dgm:pt modelId="{183AABB7-16EB-4CFE-88B3-28FF0A4B4682}" type="pres">
      <dgm:prSet presAssocID="{9B3895A1-1EB5-4D54-A35C-DA4FD3BD9926}" presName="accent_3" presStyleCnt="0"/>
      <dgm:spPr/>
    </dgm:pt>
    <dgm:pt modelId="{AA638A42-46C0-4595-A5E6-DF161D76F874}" type="pres">
      <dgm:prSet presAssocID="{9B3895A1-1EB5-4D54-A35C-DA4FD3BD9926}" presName="accentRepeatNode" presStyleLbl="solidFgAcc1" presStyleIdx="2" presStyleCnt="3"/>
      <dgm:spPr/>
    </dgm:pt>
  </dgm:ptLst>
  <dgm:cxnLst>
    <dgm:cxn modelId="{3334A95B-0943-4895-99EA-D9CBB8C51AA8}" type="presOf" srcId="{2DCADB0B-3142-4A8A-BDAC-C631EBB70B22}" destId="{FF8D984B-FA69-47DC-8FB7-35CDAC6127A0}" srcOrd="0" destOrd="0" presId="urn:microsoft.com/office/officeart/2008/layout/VerticalCurvedList"/>
    <dgm:cxn modelId="{DE8F8E77-78A3-4777-9C4B-A74980A6418E}" type="presOf" srcId="{9B3895A1-1EB5-4D54-A35C-DA4FD3BD9926}" destId="{0255A650-B439-491F-8F58-0D894D8455CD}" srcOrd="0" destOrd="0" presId="urn:microsoft.com/office/officeart/2008/layout/VerticalCurvedList"/>
    <dgm:cxn modelId="{412B8AA6-0B52-4969-B623-A3FCA7439C82}" srcId="{1F432C74-B62D-4318-99E7-8B71282C6C9C}" destId="{9B3895A1-1EB5-4D54-A35C-DA4FD3BD9926}" srcOrd="2" destOrd="0" parTransId="{E3275B21-11C6-426C-9F9D-2BA8934A850C}" sibTransId="{6600576D-562B-4F94-8AE5-469968E8F211}"/>
    <dgm:cxn modelId="{F4B277FB-A16E-4E23-84F7-C4155C77D8F3}" type="presOf" srcId="{CB0351CE-2B78-42D3-B2CE-3FD0A3116176}" destId="{E49871BF-E3D2-4E4C-AB87-C7D5A5519948}" srcOrd="0" destOrd="0" presId="urn:microsoft.com/office/officeart/2008/layout/VerticalCurvedList"/>
    <dgm:cxn modelId="{B75C8977-B075-43CA-AAA6-40D6636A956F}" type="presOf" srcId="{43C1D793-A02A-47EE-BEAD-6B531446DD9A}" destId="{CE58CA5F-CB7B-48E3-A123-BDB1D76B1094}" srcOrd="0" destOrd="0" presId="urn:microsoft.com/office/officeart/2008/layout/VerticalCurvedList"/>
    <dgm:cxn modelId="{E0119599-A98E-4621-8D4D-12DD9D137F03}" srcId="{1F432C74-B62D-4318-99E7-8B71282C6C9C}" destId="{43C1D793-A02A-47EE-BEAD-6B531446DD9A}" srcOrd="1" destOrd="0" parTransId="{5A459E3A-2148-4F58-A373-742AE5769E09}" sibTransId="{ADF2CC07-DD1D-4C70-AE2F-B33F4AF019E9}"/>
    <dgm:cxn modelId="{5BD46BF3-3D84-4338-9DB6-733F9285C610}" srcId="{1F432C74-B62D-4318-99E7-8B71282C6C9C}" destId="{CB0351CE-2B78-42D3-B2CE-3FD0A3116176}" srcOrd="0" destOrd="0" parTransId="{44FB69F3-F900-4F94-95D0-357905940F15}" sibTransId="{2DCADB0B-3142-4A8A-BDAC-C631EBB70B22}"/>
    <dgm:cxn modelId="{24A925A1-3AEA-4792-9AB1-B3CC5FE82A4D}" type="presOf" srcId="{1F432C74-B62D-4318-99E7-8B71282C6C9C}" destId="{0898E860-32A9-4715-8CDC-A289BCFE7475}" srcOrd="0" destOrd="0" presId="urn:microsoft.com/office/officeart/2008/layout/VerticalCurvedList"/>
    <dgm:cxn modelId="{0D903F2A-7DF0-4CA0-B424-5A11F198CD9D}" type="presParOf" srcId="{0898E860-32A9-4715-8CDC-A289BCFE7475}" destId="{47657674-D125-4747-85B7-5297BF353B8E}" srcOrd="0" destOrd="0" presId="urn:microsoft.com/office/officeart/2008/layout/VerticalCurvedList"/>
    <dgm:cxn modelId="{C86470D8-D2B5-487F-9F4A-5A1B4D9DDF48}" type="presParOf" srcId="{47657674-D125-4747-85B7-5297BF353B8E}" destId="{E7F2F3DF-F000-4600-8F96-7C88DB482871}" srcOrd="0" destOrd="0" presId="urn:microsoft.com/office/officeart/2008/layout/VerticalCurvedList"/>
    <dgm:cxn modelId="{8EC30C6F-6DE8-4858-AB52-19EAC97392E6}" type="presParOf" srcId="{E7F2F3DF-F000-4600-8F96-7C88DB482871}" destId="{CC0BDAF5-1E4C-484C-9379-56BCB16AA8B9}" srcOrd="0" destOrd="0" presId="urn:microsoft.com/office/officeart/2008/layout/VerticalCurvedList"/>
    <dgm:cxn modelId="{70854ACA-5231-493B-83FA-9BF95298ABD6}" type="presParOf" srcId="{E7F2F3DF-F000-4600-8F96-7C88DB482871}" destId="{FF8D984B-FA69-47DC-8FB7-35CDAC6127A0}" srcOrd="1" destOrd="0" presId="urn:microsoft.com/office/officeart/2008/layout/VerticalCurvedList"/>
    <dgm:cxn modelId="{825FAD08-44BE-4E17-89DC-9A0003E5B186}" type="presParOf" srcId="{E7F2F3DF-F000-4600-8F96-7C88DB482871}" destId="{5BB15368-6AFF-4D73-9D2F-65FE5F80A545}" srcOrd="2" destOrd="0" presId="urn:microsoft.com/office/officeart/2008/layout/VerticalCurvedList"/>
    <dgm:cxn modelId="{AC230118-A730-433B-AF91-55E5ACA850C1}" type="presParOf" srcId="{E7F2F3DF-F000-4600-8F96-7C88DB482871}" destId="{C9CA7F2C-ECEA-4F2C-B7C7-52767CCC410E}" srcOrd="3" destOrd="0" presId="urn:microsoft.com/office/officeart/2008/layout/VerticalCurvedList"/>
    <dgm:cxn modelId="{BD98DE05-4862-4AE9-9DB2-25508CCDAF02}" type="presParOf" srcId="{47657674-D125-4747-85B7-5297BF353B8E}" destId="{E49871BF-E3D2-4E4C-AB87-C7D5A5519948}" srcOrd="1" destOrd="0" presId="urn:microsoft.com/office/officeart/2008/layout/VerticalCurvedList"/>
    <dgm:cxn modelId="{D866ED79-19F5-4F74-AC48-6A913B97B1AF}" type="presParOf" srcId="{47657674-D125-4747-85B7-5297BF353B8E}" destId="{75F05C43-94B7-4757-81D6-8CD0D4AB4915}" srcOrd="2" destOrd="0" presId="urn:microsoft.com/office/officeart/2008/layout/VerticalCurvedList"/>
    <dgm:cxn modelId="{B57A5AC5-15B1-4535-A9FC-9F404828A205}" type="presParOf" srcId="{75F05C43-94B7-4757-81D6-8CD0D4AB4915}" destId="{B8C44DB1-83F0-41D6-96CF-38242D955985}" srcOrd="0" destOrd="0" presId="urn:microsoft.com/office/officeart/2008/layout/VerticalCurvedList"/>
    <dgm:cxn modelId="{4028B87D-C28B-44BC-80FE-75CBED2565DE}" type="presParOf" srcId="{47657674-D125-4747-85B7-5297BF353B8E}" destId="{CE58CA5F-CB7B-48E3-A123-BDB1D76B1094}" srcOrd="3" destOrd="0" presId="urn:microsoft.com/office/officeart/2008/layout/VerticalCurvedList"/>
    <dgm:cxn modelId="{EDE56390-861D-442F-A694-A89C149E4C55}" type="presParOf" srcId="{47657674-D125-4747-85B7-5297BF353B8E}" destId="{9A5F0622-2569-41CC-9192-17FBAC194C50}" srcOrd="4" destOrd="0" presId="urn:microsoft.com/office/officeart/2008/layout/VerticalCurvedList"/>
    <dgm:cxn modelId="{79E354A8-3568-414E-B3DF-A61873982854}" type="presParOf" srcId="{9A5F0622-2569-41CC-9192-17FBAC194C50}" destId="{B18F93AA-D175-41EE-9C00-091A9615DDE5}" srcOrd="0" destOrd="0" presId="urn:microsoft.com/office/officeart/2008/layout/VerticalCurvedList"/>
    <dgm:cxn modelId="{FF95F44A-2D02-4DC0-8653-1307F8EEA02E}" type="presParOf" srcId="{47657674-D125-4747-85B7-5297BF353B8E}" destId="{0255A650-B439-491F-8F58-0D894D8455CD}" srcOrd="5" destOrd="0" presId="urn:microsoft.com/office/officeart/2008/layout/VerticalCurvedList"/>
    <dgm:cxn modelId="{C520E04F-9889-49F8-992C-D5B8CCB8BD53}" type="presParOf" srcId="{47657674-D125-4747-85B7-5297BF353B8E}" destId="{183AABB7-16EB-4CFE-88B3-28FF0A4B4682}" srcOrd="6" destOrd="0" presId="urn:microsoft.com/office/officeart/2008/layout/VerticalCurvedList"/>
    <dgm:cxn modelId="{659EDB2A-260F-4329-A997-4F4256DBE226}" type="presParOf" srcId="{183AABB7-16EB-4CFE-88B3-28FF0A4B4682}" destId="{AA638A42-46C0-4595-A5E6-DF161D76F874}"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18B972-3D04-4711-B704-A86CFF1687AA}" type="doc">
      <dgm:prSet loTypeId="urn:microsoft.com/office/officeart/2005/8/layout/funnel1" loCatId="process" qsTypeId="urn:microsoft.com/office/officeart/2005/8/quickstyle/simple1" qsCatId="simple" csTypeId="urn:microsoft.com/office/officeart/2005/8/colors/colorful3" csCatId="colorful" phldr="1"/>
      <dgm:spPr/>
      <dgm:t>
        <a:bodyPr/>
        <a:lstStyle/>
        <a:p>
          <a:endParaRPr lang="en-US"/>
        </a:p>
      </dgm:t>
    </dgm:pt>
    <dgm:pt modelId="{3AACD513-FBE1-4D6A-A8B6-F4131962F938}">
      <dgm:prSet phldrT="[Text]"/>
      <dgm:spPr/>
      <dgm:t>
        <a:bodyPr/>
        <a:lstStyle/>
        <a:p>
          <a:r>
            <a:rPr lang="en-US" b="1" dirty="0" smtClean="0"/>
            <a:t>Read</a:t>
          </a:r>
          <a:endParaRPr lang="en-US" b="1" dirty="0"/>
        </a:p>
      </dgm:t>
    </dgm:pt>
    <dgm:pt modelId="{64B82D86-7FA6-401C-A833-C7F9E801F788}" type="parTrans" cxnId="{AE591000-2D6A-49AF-8D87-1954EDB404C0}">
      <dgm:prSet/>
      <dgm:spPr/>
      <dgm:t>
        <a:bodyPr/>
        <a:lstStyle/>
        <a:p>
          <a:endParaRPr lang="en-US"/>
        </a:p>
      </dgm:t>
    </dgm:pt>
    <dgm:pt modelId="{394DE3F6-9F63-43B8-B0DA-BDEAC6947522}" type="sibTrans" cxnId="{AE591000-2D6A-49AF-8D87-1954EDB404C0}">
      <dgm:prSet/>
      <dgm:spPr/>
      <dgm:t>
        <a:bodyPr/>
        <a:lstStyle/>
        <a:p>
          <a:endParaRPr lang="en-US"/>
        </a:p>
      </dgm:t>
    </dgm:pt>
    <dgm:pt modelId="{D702D182-2789-46EF-9E99-785C5C1AA541}">
      <dgm:prSet phldrT="[Text]"/>
      <dgm:spPr/>
      <dgm:t>
        <a:bodyPr/>
        <a:lstStyle/>
        <a:p>
          <a:r>
            <a:rPr lang="en-US" dirty="0" smtClean="0"/>
            <a:t>Summa-</a:t>
          </a:r>
          <a:r>
            <a:rPr lang="en-US" dirty="0" err="1" smtClean="0"/>
            <a:t>rize</a:t>
          </a:r>
          <a:endParaRPr lang="en-US" dirty="0"/>
        </a:p>
      </dgm:t>
    </dgm:pt>
    <dgm:pt modelId="{C985A5AA-CCFD-4417-98C3-FBF2B87514CA}" type="parTrans" cxnId="{960397F0-D347-4F7D-8B1D-50C3D2F829EF}">
      <dgm:prSet/>
      <dgm:spPr/>
      <dgm:t>
        <a:bodyPr/>
        <a:lstStyle/>
        <a:p>
          <a:endParaRPr lang="en-US"/>
        </a:p>
      </dgm:t>
    </dgm:pt>
    <dgm:pt modelId="{48B73778-3965-467C-99E0-C0F9560664AA}" type="sibTrans" cxnId="{960397F0-D347-4F7D-8B1D-50C3D2F829EF}">
      <dgm:prSet/>
      <dgm:spPr/>
      <dgm:t>
        <a:bodyPr/>
        <a:lstStyle/>
        <a:p>
          <a:endParaRPr lang="en-US"/>
        </a:p>
      </dgm:t>
    </dgm:pt>
    <dgm:pt modelId="{905CD1A4-E30B-4658-ABD7-785FD13A9DC7}">
      <dgm:prSet phldrT="[Text]"/>
      <dgm:spPr/>
      <dgm:t>
        <a:bodyPr/>
        <a:lstStyle/>
        <a:p>
          <a:r>
            <a:rPr lang="en-US" dirty="0" smtClean="0"/>
            <a:t> Read</a:t>
          </a:r>
          <a:endParaRPr lang="en-US" dirty="0"/>
        </a:p>
      </dgm:t>
    </dgm:pt>
    <dgm:pt modelId="{FE4ADF68-CFCA-4A20-8B3F-0DB894598A1D}" type="sibTrans" cxnId="{7CCCF7AA-56D5-4B85-B980-2FF1E5DB3DE4}">
      <dgm:prSet/>
      <dgm:spPr/>
      <dgm:t>
        <a:bodyPr/>
        <a:lstStyle/>
        <a:p>
          <a:endParaRPr lang="en-US"/>
        </a:p>
      </dgm:t>
    </dgm:pt>
    <dgm:pt modelId="{2CBA4102-88BF-481F-9497-149603E0CE04}" type="parTrans" cxnId="{7CCCF7AA-56D5-4B85-B980-2FF1E5DB3DE4}">
      <dgm:prSet/>
      <dgm:spPr/>
      <dgm:t>
        <a:bodyPr/>
        <a:lstStyle/>
        <a:p>
          <a:endParaRPr lang="en-US"/>
        </a:p>
      </dgm:t>
    </dgm:pt>
    <dgm:pt modelId="{9CFBCDD5-842B-4FC7-AA8F-ADC2C72E20D6}">
      <dgm:prSet phldrT="[Text]"/>
      <dgm:spPr/>
      <dgm:t>
        <a:bodyPr/>
        <a:lstStyle/>
        <a:p>
          <a:r>
            <a:rPr lang="en-US" smtClean="0"/>
            <a:t>Review</a:t>
          </a:r>
          <a:endParaRPr lang="en-US" b="1" dirty="0"/>
        </a:p>
      </dgm:t>
    </dgm:pt>
    <dgm:pt modelId="{ED329552-6141-49CE-8239-EF06CFB9AF93}" type="parTrans" cxnId="{00710802-C19C-48CD-B936-79AA748DD198}">
      <dgm:prSet/>
      <dgm:spPr/>
      <dgm:t>
        <a:bodyPr/>
        <a:lstStyle/>
        <a:p>
          <a:endParaRPr lang="en-US"/>
        </a:p>
      </dgm:t>
    </dgm:pt>
    <dgm:pt modelId="{78848806-8346-40A6-BE91-257007F120CB}" type="sibTrans" cxnId="{00710802-C19C-48CD-B936-79AA748DD198}">
      <dgm:prSet/>
      <dgm:spPr/>
      <dgm:t>
        <a:bodyPr/>
        <a:lstStyle/>
        <a:p>
          <a:endParaRPr lang="en-US"/>
        </a:p>
      </dgm:t>
    </dgm:pt>
    <dgm:pt modelId="{D877C613-F0D2-4853-BC00-190B987BA1CB}" type="pres">
      <dgm:prSet presAssocID="{4818B972-3D04-4711-B704-A86CFF1687AA}" presName="Name0" presStyleCnt="0">
        <dgm:presLayoutVars>
          <dgm:chMax val="4"/>
          <dgm:resizeHandles val="exact"/>
        </dgm:presLayoutVars>
      </dgm:prSet>
      <dgm:spPr/>
      <dgm:t>
        <a:bodyPr/>
        <a:lstStyle/>
        <a:p>
          <a:endParaRPr lang="en-US"/>
        </a:p>
      </dgm:t>
    </dgm:pt>
    <dgm:pt modelId="{297AA872-6405-48FC-B3B3-E549E285FC46}" type="pres">
      <dgm:prSet presAssocID="{4818B972-3D04-4711-B704-A86CFF1687AA}" presName="ellipse" presStyleLbl="trBgShp" presStyleIdx="0" presStyleCnt="1"/>
      <dgm:spPr/>
    </dgm:pt>
    <dgm:pt modelId="{04DFA6DC-C20D-4A78-B237-D2976500792B}" type="pres">
      <dgm:prSet presAssocID="{4818B972-3D04-4711-B704-A86CFF1687AA}" presName="arrow1" presStyleLbl="fgShp" presStyleIdx="0" presStyleCnt="1"/>
      <dgm:spPr/>
    </dgm:pt>
    <dgm:pt modelId="{8675EC0C-D6F1-4199-B00A-D6A2A7DA47E3}" type="pres">
      <dgm:prSet presAssocID="{4818B972-3D04-4711-B704-A86CFF1687AA}" presName="rectangle" presStyleLbl="revTx" presStyleIdx="0" presStyleCnt="1">
        <dgm:presLayoutVars>
          <dgm:bulletEnabled val="1"/>
        </dgm:presLayoutVars>
      </dgm:prSet>
      <dgm:spPr/>
      <dgm:t>
        <a:bodyPr/>
        <a:lstStyle/>
        <a:p>
          <a:endParaRPr lang="en-US"/>
        </a:p>
      </dgm:t>
    </dgm:pt>
    <dgm:pt modelId="{D00D6CD8-9CE3-43A4-B396-03D9C6D7E940}" type="pres">
      <dgm:prSet presAssocID="{9CFBCDD5-842B-4FC7-AA8F-ADC2C72E20D6}" presName="item1" presStyleLbl="node1" presStyleIdx="0" presStyleCnt="3">
        <dgm:presLayoutVars>
          <dgm:bulletEnabled val="1"/>
        </dgm:presLayoutVars>
      </dgm:prSet>
      <dgm:spPr/>
      <dgm:t>
        <a:bodyPr/>
        <a:lstStyle/>
        <a:p>
          <a:endParaRPr lang="en-US"/>
        </a:p>
      </dgm:t>
    </dgm:pt>
    <dgm:pt modelId="{B310DBF3-3665-4433-BD5F-EC6FBD3F8C4E}" type="pres">
      <dgm:prSet presAssocID="{D702D182-2789-46EF-9E99-785C5C1AA541}" presName="item2" presStyleLbl="node1" presStyleIdx="1" presStyleCnt="3">
        <dgm:presLayoutVars>
          <dgm:bulletEnabled val="1"/>
        </dgm:presLayoutVars>
      </dgm:prSet>
      <dgm:spPr/>
      <dgm:t>
        <a:bodyPr/>
        <a:lstStyle/>
        <a:p>
          <a:endParaRPr lang="en-US"/>
        </a:p>
      </dgm:t>
    </dgm:pt>
    <dgm:pt modelId="{CC23072D-A6CD-48AF-B380-BA1D14D3C2A6}" type="pres">
      <dgm:prSet presAssocID="{905CD1A4-E30B-4658-ABD7-785FD13A9DC7}" presName="item3" presStyleLbl="node1" presStyleIdx="2" presStyleCnt="3">
        <dgm:presLayoutVars>
          <dgm:bulletEnabled val="1"/>
        </dgm:presLayoutVars>
      </dgm:prSet>
      <dgm:spPr/>
      <dgm:t>
        <a:bodyPr/>
        <a:lstStyle/>
        <a:p>
          <a:endParaRPr lang="en-US"/>
        </a:p>
      </dgm:t>
    </dgm:pt>
    <dgm:pt modelId="{A7F45B3F-7EEB-4D5E-AEB8-400CC6743B74}" type="pres">
      <dgm:prSet presAssocID="{4818B972-3D04-4711-B704-A86CFF1687AA}" presName="funnel" presStyleLbl="trAlignAcc1" presStyleIdx="0" presStyleCnt="1"/>
      <dgm:spPr/>
    </dgm:pt>
  </dgm:ptLst>
  <dgm:cxnLst>
    <dgm:cxn modelId="{3FCA2984-D190-4E13-9069-048582F0FBC3}" type="presOf" srcId="{9CFBCDD5-842B-4FC7-AA8F-ADC2C72E20D6}" destId="{B310DBF3-3665-4433-BD5F-EC6FBD3F8C4E}" srcOrd="0" destOrd="0" presId="urn:microsoft.com/office/officeart/2005/8/layout/funnel1"/>
    <dgm:cxn modelId="{00710802-C19C-48CD-B936-79AA748DD198}" srcId="{4818B972-3D04-4711-B704-A86CFF1687AA}" destId="{9CFBCDD5-842B-4FC7-AA8F-ADC2C72E20D6}" srcOrd="1" destOrd="0" parTransId="{ED329552-6141-49CE-8239-EF06CFB9AF93}" sibTransId="{78848806-8346-40A6-BE91-257007F120CB}"/>
    <dgm:cxn modelId="{58021217-2F94-48EF-A1D1-A1384F6EC5D3}" type="presOf" srcId="{D702D182-2789-46EF-9E99-785C5C1AA541}" destId="{D00D6CD8-9CE3-43A4-B396-03D9C6D7E940}" srcOrd="0" destOrd="0" presId="urn:microsoft.com/office/officeart/2005/8/layout/funnel1"/>
    <dgm:cxn modelId="{068AC4A8-E61B-4AEB-BACE-2F01BEE4772E}" type="presOf" srcId="{3AACD513-FBE1-4D6A-A8B6-F4131962F938}" destId="{CC23072D-A6CD-48AF-B380-BA1D14D3C2A6}" srcOrd="0" destOrd="0" presId="urn:microsoft.com/office/officeart/2005/8/layout/funnel1"/>
    <dgm:cxn modelId="{960397F0-D347-4F7D-8B1D-50C3D2F829EF}" srcId="{4818B972-3D04-4711-B704-A86CFF1687AA}" destId="{D702D182-2789-46EF-9E99-785C5C1AA541}" srcOrd="2" destOrd="0" parTransId="{C985A5AA-CCFD-4417-98C3-FBF2B87514CA}" sibTransId="{48B73778-3965-467C-99E0-C0F9560664AA}"/>
    <dgm:cxn modelId="{3BA09F2A-8499-4C08-A8F0-C0BCF7261D52}" type="presOf" srcId="{4818B972-3D04-4711-B704-A86CFF1687AA}" destId="{D877C613-F0D2-4853-BC00-190B987BA1CB}" srcOrd="0" destOrd="0" presId="urn:microsoft.com/office/officeart/2005/8/layout/funnel1"/>
    <dgm:cxn modelId="{7CCCF7AA-56D5-4B85-B980-2FF1E5DB3DE4}" srcId="{4818B972-3D04-4711-B704-A86CFF1687AA}" destId="{905CD1A4-E30B-4658-ABD7-785FD13A9DC7}" srcOrd="3" destOrd="0" parTransId="{2CBA4102-88BF-481F-9497-149603E0CE04}" sibTransId="{FE4ADF68-CFCA-4A20-8B3F-0DB894598A1D}"/>
    <dgm:cxn modelId="{1E12957D-E649-441C-BBB2-9439DABFD034}" type="presOf" srcId="{905CD1A4-E30B-4658-ABD7-785FD13A9DC7}" destId="{8675EC0C-D6F1-4199-B00A-D6A2A7DA47E3}" srcOrd="0" destOrd="0" presId="urn:microsoft.com/office/officeart/2005/8/layout/funnel1"/>
    <dgm:cxn modelId="{AE591000-2D6A-49AF-8D87-1954EDB404C0}" srcId="{4818B972-3D04-4711-B704-A86CFF1687AA}" destId="{3AACD513-FBE1-4D6A-A8B6-F4131962F938}" srcOrd="0" destOrd="0" parTransId="{64B82D86-7FA6-401C-A833-C7F9E801F788}" sibTransId="{394DE3F6-9F63-43B8-B0DA-BDEAC6947522}"/>
    <dgm:cxn modelId="{95BF76DB-07DC-4ADF-A5B1-08F1CE37BD20}" type="presParOf" srcId="{D877C613-F0D2-4853-BC00-190B987BA1CB}" destId="{297AA872-6405-48FC-B3B3-E549E285FC46}" srcOrd="0" destOrd="0" presId="urn:microsoft.com/office/officeart/2005/8/layout/funnel1"/>
    <dgm:cxn modelId="{E7FFBE14-A863-4D58-9E1B-C8A26286EA75}" type="presParOf" srcId="{D877C613-F0D2-4853-BC00-190B987BA1CB}" destId="{04DFA6DC-C20D-4A78-B237-D2976500792B}" srcOrd="1" destOrd="0" presId="urn:microsoft.com/office/officeart/2005/8/layout/funnel1"/>
    <dgm:cxn modelId="{03A951E3-221F-4C6B-AB1D-4271F7579742}" type="presParOf" srcId="{D877C613-F0D2-4853-BC00-190B987BA1CB}" destId="{8675EC0C-D6F1-4199-B00A-D6A2A7DA47E3}" srcOrd="2" destOrd="0" presId="urn:microsoft.com/office/officeart/2005/8/layout/funnel1"/>
    <dgm:cxn modelId="{66C865E9-8DD2-4021-9284-BCE904B2ABFA}" type="presParOf" srcId="{D877C613-F0D2-4853-BC00-190B987BA1CB}" destId="{D00D6CD8-9CE3-43A4-B396-03D9C6D7E940}" srcOrd="3" destOrd="0" presId="urn:microsoft.com/office/officeart/2005/8/layout/funnel1"/>
    <dgm:cxn modelId="{C39AD620-8F91-419D-AB29-52B426D0AFDF}" type="presParOf" srcId="{D877C613-F0D2-4853-BC00-190B987BA1CB}" destId="{B310DBF3-3665-4433-BD5F-EC6FBD3F8C4E}" srcOrd="4" destOrd="0" presId="urn:microsoft.com/office/officeart/2005/8/layout/funnel1"/>
    <dgm:cxn modelId="{8922E232-A1FA-4185-A0D5-CA4D7B8A582D}" type="presParOf" srcId="{D877C613-F0D2-4853-BC00-190B987BA1CB}" destId="{CC23072D-A6CD-48AF-B380-BA1D14D3C2A6}" srcOrd="5" destOrd="0" presId="urn:microsoft.com/office/officeart/2005/8/layout/funnel1"/>
    <dgm:cxn modelId="{B6BF425D-8BED-42FD-8EEB-8F607CA13ADD}" type="presParOf" srcId="{D877C613-F0D2-4853-BC00-190B987BA1CB}" destId="{A7F45B3F-7EEB-4D5E-AEB8-400CC6743B74}"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1B75B2C5-3705-4199-A3F4-872E08CBB6CF}"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85F48B53-8F49-44B6-B349-552D036421DA}">
      <dgm:prSet phldrT="[Text]"/>
      <dgm:spPr/>
      <dgm:t>
        <a:bodyPr/>
        <a:lstStyle/>
        <a:p>
          <a:r>
            <a:rPr lang="en-US" dirty="0" smtClean="0"/>
            <a:t>Publish or Perish</a:t>
          </a:r>
          <a:endParaRPr lang="en-US" dirty="0"/>
        </a:p>
      </dgm:t>
    </dgm:pt>
    <dgm:pt modelId="{C6A7F935-145D-4658-88C2-7422A1138252}" type="parTrans" cxnId="{97CB0F0F-1F8E-4B64-86E2-92C7100B555B}">
      <dgm:prSet/>
      <dgm:spPr/>
      <dgm:t>
        <a:bodyPr/>
        <a:lstStyle/>
        <a:p>
          <a:endParaRPr lang="en-US"/>
        </a:p>
      </dgm:t>
    </dgm:pt>
    <dgm:pt modelId="{8B9F6269-99D8-4ADC-A7D0-67D630467ED1}" type="sibTrans" cxnId="{97CB0F0F-1F8E-4B64-86E2-92C7100B555B}">
      <dgm:prSet/>
      <dgm:spPr/>
      <dgm:t>
        <a:bodyPr/>
        <a:lstStyle/>
        <a:p>
          <a:endParaRPr lang="en-US"/>
        </a:p>
      </dgm:t>
    </dgm:pt>
    <dgm:pt modelId="{1784A41C-4044-4DE1-B35C-0158920DC92F}">
      <dgm:prSet phldrT="[Text]"/>
      <dgm:spPr/>
      <dgm:t>
        <a:bodyPr/>
        <a:lstStyle/>
        <a:p>
          <a:r>
            <a:rPr lang="en-US" dirty="0" smtClean="0"/>
            <a:t>Quantity; Not Quality</a:t>
          </a:r>
          <a:endParaRPr lang="en-US" dirty="0"/>
        </a:p>
      </dgm:t>
    </dgm:pt>
    <dgm:pt modelId="{57B89ADD-9B72-4D6F-AC9B-DC90EDC7856B}" type="parTrans" cxnId="{92A0CC46-03AF-4F72-8FCA-4B800A1C19C2}">
      <dgm:prSet/>
      <dgm:spPr/>
      <dgm:t>
        <a:bodyPr/>
        <a:lstStyle/>
        <a:p>
          <a:endParaRPr lang="en-US"/>
        </a:p>
      </dgm:t>
    </dgm:pt>
    <dgm:pt modelId="{FBCE2DEF-923F-4B92-A834-E05F051A8A7A}" type="sibTrans" cxnId="{92A0CC46-03AF-4F72-8FCA-4B800A1C19C2}">
      <dgm:prSet/>
      <dgm:spPr/>
      <dgm:t>
        <a:bodyPr/>
        <a:lstStyle/>
        <a:p>
          <a:endParaRPr lang="en-US"/>
        </a:p>
      </dgm:t>
    </dgm:pt>
    <dgm:pt modelId="{EC870405-B18C-404A-8FB2-E035941EE0C6}">
      <dgm:prSet phldrT="[Text]"/>
      <dgm:spPr/>
      <dgm:t>
        <a:bodyPr/>
        <a:lstStyle/>
        <a:p>
          <a:r>
            <a:rPr lang="en-US" dirty="0" smtClean="0"/>
            <a:t>More Support</a:t>
          </a:r>
          <a:endParaRPr lang="en-US" dirty="0"/>
        </a:p>
      </dgm:t>
    </dgm:pt>
    <dgm:pt modelId="{A48BD7F4-1CDE-464A-BE6A-BD0EBEA3D737}" type="parTrans" cxnId="{B8804926-DA82-4277-B266-75E6ECDE963D}">
      <dgm:prSet/>
      <dgm:spPr/>
      <dgm:t>
        <a:bodyPr/>
        <a:lstStyle/>
        <a:p>
          <a:endParaRPr lang="en-US"/>
        </a:p>
      </dgm:t>
    </dgm:pt>
    <dgm:pt modelId="{2A9AFB86-3078-4FB6-91A9-82ACFA4EF261}" type="sibTrans" cxnId="{B8804926-DA82-4277-B266-75E6ECDE963D}">
      <dgm:prSet/>
      <dgm:spPr/>
      <dgm:t>
        <a:bodyPr/>
        <a:lstStyle/>
        <a:p>
          <a:endParaRPr lang="en-US"/>
        </a:p>
      </dgm:t>
    </dgm:pt>
    <dgm:pt modelId="{8CAE2F93-147D-4B4D-ADA0-6F41C3FD0C0F}" type="pres">
      <dgm:prSet presAssocID="{1B75B2C5-3705-4199-A3F4-872E08CBB6CF}" presName="diagram" presStyleCnt="0">
        <dgm:presLayoutVars>
          <dgm:dir/>
          <dgm:resizeHandles val="exact"/>
        </dgm:presLayoutVars>
      </dgm:prSet>
      <dgm:spPr/>
      <dgm:t>
        <a:bodyPr/>
        <a:lstStyle/>
        <a:p>
          <a:endParaRPr lang="en-US"/>
        </a:p>
      </dgm:t>
    </dgm:pt>
    <dgm:pt modelId="{D88543B6-BA11-4565-9FEE-CE694079DC57}" type="pres">
      <dgm:prSet presAssocID="{85F48B53-8F49-44B6-B349-552D036421DA}" presName="node" presStyleLbl="node1" presStyleIdx="0" presStyleCnt="3">
        <dgm:presLayoutVars>
          <dgm:bulletEnabled val="1"/>
        </dgm:presLayoutVars>
      </dgm:prSet>
      <dgm:spPr/>
      <dgm:t>
        <a:bodyPr/>
        <a:lstStyle/>
        <a:p>
          <a:endParaRPr lang="en-US"/>
        </a:p>
      </dgm:t>
    </dgm:pt>
    <dgm:pt modelId="{8A5C92FD-D232-4CF4-9780-0238A789F978}" type="pres">
      <dgm:prSet presAssocID="{8B9F6269-99D8-4ADC-A7D0-67D630467ED1}" presName="sibTrans" presStyleCnt="0"/>
      <dgm:spPr/>
    </dgm:pt>
    <dgm:pt modelId="{634BFFF2-9103-4771-A073-C344E03D8BBD}" type="pres">
      <dgm:prSet presAssocID="{1784A41C-4044-4DE1-B35C-0158920DC92F}" presName="node" presStyleLbl="node1" presStyleIdx="1" presStyleCnt="3">
        <dgm:presLayoutVars>
          <dgm:bulletEnabled val="1"/>
        </dgm:presLayoutVars>
      </dgm:prSet>
      <dgm:spPr/>
      <dgm:t>
        <a:bodyPr/>
        <a:lstStyle/>
        <a:p>
          <a:endParaRPr lang="en-US"/>
        </a:p>
      </dgm:t>
    </dgm:pt>
    <dgm:pt modelId="{AC8EE20E-1811-4186-B0EE-63A6C799C3D6}" type="pres">
      <dgm:prSet presAssocID="{FBCE2DEF-923F-4B92-A834-E05F051A8A7A}" presName="sibTrans" presStyleCnt="0"/>
      <dgm:spPr/>
    </dgm:pt>
    <dgm:pt modelId="{668AFA5A-2DB6-4E54-B50A-01CA1FF66A87}" type="pres">
      <dgm:prSet presAssocID="{EC870405-B18C-404A-8FB2-E035941EE0C6}" presName="node" presStyleLbl="node1" presStyleIdx="2" presStyleCnt="3">
        <dgm:presLayoutVars>
          <dgm:bulletEnabled val="1"/>
        </dgm:presLayoutVars>
      </dgm:prSet>
      <dgm:spPr/>
      <dgm:t>
        <a:bodyPr/>
        <a:lstStyle/>
        <a:p>
          <a:endParaRPr lang="en-US"/>
        </a:p>
      </dgm:t>
    </dgm:pt>
  </dgm:ptLst>
  <dgm:cxnLst>
    <dgm:cxn modelId="{710B004C-CECC-48BC-AB16-3CB5A6FF106E}" type="presOf" srcId="{1B75B2C5-3705-4199-A3F4-872E08CBB6CF}" destId="{8CAE2F93-147D-4B4D-ADA0-6F41C3FD0C0F}" srcOrd="0" destOrd="0" presId="urn:microsoft.com/office/officeart/2005/8/layout/default"/>
    <dgm:cxn modelId="{97CB0F0F-1F8E-4B64-86E2-92C7100B555B}" srcId="{1B75B2C5-3705-4199-A3F4-872E08CBB6CF}" destId="{85F48B53-8F49-44B6-B349-552D036421DA}" srcOrd="0" destOrd="0" parTransId="{C6A7F935-145D-4658-88C2-7422A1138252}" sibTransId="{8B9F6269-99D8-4ADC-A7D0-67D630467ED1}"/>
    <dgm:cxn modelId="{3831DC05-7457-4CC7-A6AD-B419379430C7}" type="presOf" srcId="{85F48B53-8F49-44B6-B349-552D036421DA}" destId="{D88543B6-BA11-4565-9FEE-CE694079DC57}" srcOrd="0" destOrd="0" presId="urn:microsoft.com/office/officeart/2005/8/layout/default"/>
    <dgm:cxn modelId="{92A0CC46-03AF-4F72-8FCA-4B800A1C19C2}" srcId="{1B75B2C5-3705-4199-A3F4-872E08CBB6CF}" destId="{1784A41C-4044-4DE1-B35C-0158920DC92F}" srcOrd="1" destOrd="0" parTransId="{57B89ADD-9B72-4D6F-AC9B-DC90EDC7856B}" sibTransId="{FBCE2DEF-923F-4B92-A834-E05F051A8A7A}"/>
    <dgm:cxn modelId="{F35820AC-C8ED-4B66-A0C8-17F03A877AA3}" type="presOf" srcId="{1784A41C-4044-4DE1-B35C-0158920DC92F}" destId="{634BFFF2-9103-4771-A073-C344E03D8BBD}" srcOrd="0" destOrd="0" presId="urn:microsoft.com/office/officeart/2005/8/layout/default"/>
    <dgm:cxn modelId="{B8804926-DA82-4277-B266-75E6ECDE963D}" srcId="{1B75B2C5-3705-4199-A3F4-872E08CBB6CF}" destId="{EC870405-B18C-404A-8FB2-E035941EE0C6}" srcOrd="2" destOrd="0" parTransId="{A48BD7F4-1CDE-464A-BE6A-BD0EBEA3D737}" sibTransId="{2A9AFB86-3078-4FB6-91A9-82ACFA4EF261}"/>
    <dgm:cxn modelId="{5290BAD5-2F00-4C9D-B2A7-A52728D1AFBF}" type="presOf" srcId="{EC870405-B18C-404A-8FB2-E035941EE0C6}" destId="{668AFA5A-2DB6-4E54-B50A-01CA1FF66A87}" srcOrd="0" destOrd="0" presId="urn:microsoft.com/office/officeart/2005/8/layout/default"/>
    <dgm:cxn modelId="{5C14420B-B98A-4162-8561-4F27EA891C5B}" type="presParOf" srcId="{8CAE2F93-147D-4B4D-ADA0-6F41C3FD0C0F}" destId="{D88543B6-BA11-4565-9FEE-CE694079DC57}" srcOrd="0" destOrd="0" presId="urn:microsoft.com/office/officeart/2005/8/layout/default"/>
    <dgm:cxn modelId="{B16A8567-E75C-4AC5-B179-3B230B74D7A1}" type="presParOf" srcId="{8CAE2F93-147D-4B4D-ADA0-6F41C3FD0C0F}" destId="{8A5C92FD-D232-4CF4-9780-0238A789F978}" srcOrd="1" destOrd="0" presId="urn:microsoft.com/office/officeart/2005/8/layout/default"/>
    <dgm:cxn modelId="{987EE03E-414A-4ECA-981A-AA62DE93161A}" type="presParOf" srcId="{8CAE2F93-147D-4B4D-ADA0-6F41C3FD0C0F}" destId="{634BFFF2-9103-4771-A073-C344E03D8BBD}" srcOrd="2" destOrd="0" presId="urn:microsoft.com/office/officeart/2005/8/layout/default"/>
    <dgm:cxn modelId="{8DED9611-56CB-47A9-994B-828061907563}" type="presParOf" srcId="{8CAE2F93-147D-4B4D-ADA0-6F41C3FD0C0F}" destId="{AC8EE20E-1811-4186-B0EE-63A6C799C3D6}" srcOrd="3" destOrd="0" presId="urn:microsoft.com/office/officeart/2005/8/layout/default"/>
    <dgm:cxn modelId="{DCF5C29C-4C98-48CA-BF95-694F98E68CE2}" type="presParOf" srcId="{8CAE2F93-147D-4B4D-ADA0-6F41C3FD0C0F}" destId="{668AFA5A-2DB6-4E54-B50A-01CA1FF66A87}" srcOrd="4" destOrd="0" presId="urn:microsoft.com/office/officeart/2005/8/layout/defaul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C2789CF9-A3C6-4E14-B2A4-6B8F7E7EB3AD}" type="doc">
      <dgm:prSet loTypeId="urn:microsoft.com/office/officeart/2008/layout/LinedList" loCatId="list" qsTypeId="urn:microsoft.com/office/officeart/2005/8/quickstyle/simple1" qsCatId="simple" csTypeId="urn:microsoft.com/office/officeart/2005/8/colors/accent3_3" csCatId="accent3" phldr="1"/>
      <dgm:spPr/>
      <dgm:t>
        <a:bodyPr/>
        <a:lstStyle/>
        <a:p>
          <a:endParaRPr lang="en-US"/>
        </a:p>
      </dgm:t>
    </dgm:pt>
    <dgm:pt modelId="{E7AB9FBC-6041-450E-9BDA-C2DF7476243D}">
      <dgm:prSet phldrT="[Text]"/>
      <dgm:spPr/>
      <dgm:t>
        <a:bodyPr/>
        <a:lstStyle/>
        <a:p>
          <a:r>
            <a:rPr lang="en-US" dirty="0" smtClean="0"/>
            <a:t>When Justified?</a:t>
          </a:r>
          <a:endParaRPr lang="en-US" dirty="0"/>
        </a:p>
      </dgm:t>
    </dgm:pt>
    <dgm:pt modelId="{AB26F2E2-6DFD-49B7-A84D-87EAC90F820B}" type="parTrans" cxnId="{F7EFA433-9D29-4B25-82B5-C848EB1B30EE}">
      <dgm:prSet/>
      <dgm:spPr/>
      <dgm:t>
        <a:bodyPr/>
        <a:lstStyle/>
        <a:p>
          <a:endParaRPr lang="en-US"/>
        </a:p>
      </dgm:t>
    </dgm:pt>
    <dgm:pt modelId="{DE1585F8-0D0F-46F1-9AC7-470B9ABBB3A5}" type="sibTrans" cxnId="{F7EFA433-9D29-4B25-82B5-C848EB1B30EE}">
      <dgm:prSet/>
      <dgm:spPr/>
      <dgm:t>
        <a:bodyPr/>
        <a:lstStyle/>
        <a:p>
          <a:endParaRPr lang="en-US"/>
        </a:p>
      </dgm:t>
    </dgm:pt>
    <dgm:pt modelId="{1F2D31B7-746D-40A2-8FDB-C5CF07D213C9}">
      <dgm:prSet phldrT="[Text]"/>
      <dgm:spPr/>
      <dgm:t>
        <a:bodyPr/>
        <a:lstStyle/>
        <a:p>
          <a:r>
            <a:rPr lang="en-US" dirty="0" smtClean="0"/>
            <a:t>Different audience targets</a:t>
          </a:r>
          <a:endParaRPr lang="en-US" dirty="0"/>
        </a:p>
      </dgm:t>
    </dgm:pt>
    <dgm:pt modelId="{DD881948-5CFF-4744-B557-AB1D504868B1}" type="parTrans" cxnId="{8FEA350F-1FA9-44C9-9B44-71C75FBD67DA}">
      <dgm:prSet/>
      <dgm:spPr/>
      <dgm:t>
        <a:bodyPr/>
        <a:lstStyle/>
        <a:p>
          <a:endParaRPr lang="en-US"/>
        </a:p>
      </dgm:t>
    </dgm:pt>
    <dgm:pt modelId="{B5DD2D3E-3C22-4769-B3EC-F513E0433012}" type="sibTrans" cxnId="{8FEA350F-1FA9-44C9-9B44-71C75FBD67DA}">
      <dgm:prSet/>
      <dgm:spPr/>
      <dgm:t>
        <a:bodyPr/>
        <a:lstStyle/>
        <a:p>
          <a:endParaRPr lang="en-US"/>
        </a:p>
      </dgm:t>
    </dgm:pt>
    <dgm:pt modelId="{83F52BCD-EC5E-474A-AFBC-62481BBF09F2}">
      <dgm:prSet phldrT="[Text]"/>
      <dgm:spPr/>
      <dgm:t>
        <a:bodyPr/>
        <a:lstStyle/>
        <a:p>
          <a:r>
            <a:rPr lang="en-US" dirty="0" smtClean="0"/>
            <a:t>Too long a manuscript</a:t>
          </a:r>
          <a:endParaRPr lang="en-US" dirty="0"/>
        </a:p>
      </dgm:t>
    </dgm:pt>
    <dgm:pt modelId="{C80302DC-8863-4AD6-9AD6-86965513A1F0}" type="parTrans" cxnId="{88602BA4-DCF6-42E3-925F-CAFD203AFCD5}">
      <dgm:prSet/>
      <dgm:spPr/>
      <dgm:t>
        <a:bodyPr/>
        <a:lstStyle/>
        <a:p>
          <a:endParaRPr lang="en-US"/>
        </a:p>
      </dgm:t>
    </dgm:pt>
    <dgm:pt modelId="{31D59D3A-816C-40DA-9A2F-D9370D8DF2D2}" type="sibTrans" cxnId="{88602BA4-DCF6-42E3-925F-CAFD203AFCD5}">
      <dgm:prSet/>
      <dgm:spPr/>
      <dgm:t>
        <a:bodyPr/>
        <a:lstStyle/>
        <a:p>
          <a:endParaRPr lang="en-US"/>
        </a:p>
      </dgm:t>
    </dgm:pt>
    <dgm:pt modelId="{58E2386C-7790-4D5E-B3D5-E9C6CCB4EF1F}" type="pres">
      <dgm:prSet presAssocID="{C2789CF9-A3C6-4E14-B2A4-6B8F7E7EB3AD}" presName="vert0" presStyleCnt="0">
        <dgm:presLayoutVars>
          <dgm:dir/>
          <dgm:animOne val="branch"/>
          <dgm:animLvl val="lvl"/>
        </dgm:presLayoutVars>
      </dgm:prSet>
      <dgm:spPr/>
      <dgm:t>
        <a:bodyPr/>
        <a:lstStyle/>
        <a:p>
          <a:endParaRPr lang="en-US"/>
        </a:p>
      </dgm:t>
    </dgm:pt>
    <dgm:pt modelId="{BF657F21-B570-42C9-BF89-014EA7E39992}" type="pres">
      <dgm:prSet presAssocID="{E7AB9FBC-6041-450E-9BDA-C2DF7476243D}" presName="thickLine" presStyleLbl="alignNode1" presStyleIdx="0" presStyleCnt="1"/>
      <dgm:spPr/>
    </dgm:pt>
    <dgm:pt modelId="{C033DAE5-AB89-4B0A-860A-AB89EB488E22}" type="pres">
      <dgm:prSet presAssocID="{E7AB9FBC-6041-450E-9BDA-C2DF7476243D}" presName="horz1" presStyleCnt="0"/>
      <dgm:spPr/>
    </dgm:pt>
    <dgm:pt modelId="{0D056910-DE0F-4EEA-B8B9-5134B746918D}" type="pres">
      <dgm:prSet presAssocID="{E7AB9FBC-6041-450E-9BDA-C2DF7476243D}" presName="tx1" presStyleLbl="revTx" presStyleIdx="0" presStyleCnt="3"/>
      <dgm:spPr/>
      <dgm:t>
        <a:bodyPr/>
        <a:lstStyle/>
        <a:p>
          <a:endParaRPr lang="en-US"/>
        </a:p>
      </dgm:t>
    </dgm:pt>
    <dgm:pt modelId="{E8CD1971-3920-44AE-ABFC-4C0731EF3E16}" type="pres">
      <dgm:prSet presAssocID="{E7AB9FBC-6041-450E-9BDA-C2DF7476243D}" presName="vert1" presStyleCnt="0"/>
      <dgm:spPr/>
    </dgm:pt>
    <dgm:pt modelId="{6D539681-6E7A-4B94-BCE5-ABB92205ECED}" type="pres">
      <dgm:prSet presAssocID="{1F2D31B7-746D-40A2-8FDB-C5CF07D213C9}" presName="vertSpace2a" presStyleCnt="0"/>
      <dgm:spPr/>
    </dgm:pt>
    <dgm:pt modelId="{CFAC42EF-39D4-4AA2-8DD0-4C01D35F4F85}" type="pres">
      <dgm:prSet presAssocID="{1F2D31B7-746D-40A2-8FDB-C5CF07D213C9}" presName="horz2" presStyleCnt="0"/>
      <dgm:spPr/>
    </dgm:pt>
    <dgm:pt modelId="{D1BE9B56-AF3E-45FB-BC89-249951B278D4}" type="pres">
      <dgm:prSet presAssocID="{1F2D31B7-746D-40A2-8FDB-C5CF07D213C9}" presName="horzSpace2" presStyleCnt="0"/>
      <dgm:spPr/>
    </dgm:pt>
    <dgm:pt modelId="{0A686554-6049-43B8-AEA2-9FC224AA041D}" type="pres">
      <dgm:prSet presAssocID="{1F2D31B7-746D-40A2-8FDB-C5CF07D213C9}" presName="tx2" presStyleLbl="revTx" presStyleIdx="1" presStyleCnt="3"/>
      <dgm:spPr/>
      <dgm:t>
        <a:bodyPr/>
        <a:lstStyle/>
        <a:p>
          <a:endParaRPr lang="en-US"/>
        </a:p>
      </dgm:t>
    </dgm:pt>
    <dgm:pt modelId="{C0D3D18B-4B53-4022-A23F-6839D0FD178A}" type="pres">
      <dgm:prSet presAssocID="{1F2D31B7-746D-40A2-8FDB-C5CF07D213C9}" presName="vert2" presStyleCnt="0"/>
      <dgm:spPr/>
    </dgm:pt>
    <dgm:pt modelId="{E7C2356C-F782-4DCC-BF36-2843E315BE85}" type="pres">
      <dgm:prSet presAssocID="{1F2D31B7-746D-40A2-8FDB-C5CF07D213C9}" presName="thinLine2b" presStyleLbl="callout" presStyleIdx="0" presStyleCnt="2"/>
      <dgm:spPr/>
    </dgm:pt>
    <dgm:pt modelId="{9DBD1078-1397-46D9-912A-F54D33876D7D}" type="pres">
      <dgm:prSet presAssocID="{1F2D31B7-746D-40A2-8FDB-C5CF07D213C9}" presName="vertSpace2b" presStyleCnt="0"/>
      <dgm:spPr/>
    </dgm:pt>
    <dgm:pt modelId="{2C8D85D8-9BFC-4601-955E-DE4034F99727}" type="pres">
      <dgm:prSet presAssocID="{83F52BCD-EC5E-474A-AFBC-62481BBF09F2}" presName="horz2" presStyleCnt="0"/>
      <dgm:spPr/>
    </dgm:pt>
    <dgm:pt modelId="{37C2427E-59C1-4244-87F3-1942C22E3AE9}" type="pres">
      <dgm:prSet presAssocID="{83F52BCD-EC5E-474A-AFBC-62481BBF09F2}" presName="horzSpace2" presStyleCnt="0"/>
      <dgm:spPr/>
    </dgm:pt>
    <dgm:pt modelId="{A143CED0-1B95-4BB1-B2A2-4F0970850D62}" type="pres">
      <dgm:prSet presAssocID="{83F52BCD-EC5E-474A-AFBC-62481BBF09F2}" presName="tx2" presStyleLbl="revTx" presStyleIdx="2" presStyleCnt="3"/>
      <dgm:spPr/>
      <dgm:t>
        <a:bodyPr/>
        <a:lstStyle/>
        <a:p>
          <a:endParaRPr lang="en-US"/>
        </a:p>
      </dgm:t>
    </dgm:pt>
    <dgm:pt modelId="{92A831FF-3BCB-4EAC-8212-A451CC284AE0}" type="pres">
      <dgm:prSet presAssocID="{83F52BCD-EC5E-474A-AFBC-62481BBF09F2}" presName="vert2" presStyleCnt="0"/>
      <dgm:spPr/>
    </dgm:pt>
    <dgm:pt modelId="{53DC9073-1E80-4501-B686-6E734DA97923}" type="pres">
      <dgm:prSet presAssocID="{83F52BCD-EC5E-474A-AFBC-62481BBF09F2}" presName="thinLine2b" presStyleLbl="callout" presStyleIdx="1" presStyleCnt="2"/>
      <dgm:spPr/>
    </dgm:pt>
    <dgm:pt modelId="{A8713080-13A8-4A65-8B47-AA08AA4016BE}" type="pres">
      <dgm:prSet presAssocID="{83F52BCD-EC5E-474A-AFBC-62481BBF09F2}" presName="vertSpace2b" presStyleCnt="0"/>
      <dgm:spPr/>
    </dgm:pt>
  </dgm:ptLst>
  <dgm:cxnLst>
    <dgm:cxn modelId="{8FEA350F-1FA9-44C9-9B44-71C75FBD67DA}" srcId="{E7AB9FBC-6041-450E-9BDA-C2DF7476243D}" destId="{1F2D31B7-746D-40A2-8FDB-C5CF07D213C9}" srcOrd="0" destOrd="0" parTransId="{DD881948-5CFF-4744-B557-AB1D504868B1}" sibTransId="{B5DD2D3E-3C22-4769-B3EC-F513E0433012}"/>
    <dgm:cxn modelId="{EECE1942-4738-4EAE-8879-23CC91A833A4}" type="presOf" srcId="{1F2D31B7-746D-40A2-8FDB-C5CF07D213C9}" destId="{0A686554-6049-43B8-AEA2-9FC224AA041D}" srcOrd="0" destOrd="0" presId="urn:microsoft.com/office/officeart/2008/layout/LinedList"/>
    <dgm:cxn modelId="{BA731CC2-974F-4E18-ACCC-82F118EF4A6B}" type="presOf" srcId="{C2789CF9-A3C6-4E14-B2A4-6B8F7E7EB3AD}" destId="{58E2386C-7790-4D5E-B3D5-E9C6CCB4EF1F}" srcOrd="0" destOrd="0" presId="urn:microsoft.com/office/officeart/2008/layout/LinedList"/>
    <dgm:cxn modelId="{88602BA4-DCF6-42E3-925F-CAFD203AFCD5}" srcId="{E7AB9FBC-6041-450E-9BDA-C2DF7476243D}" destId="{83F52BCD-EC5E-474A-AFBC-62481BBF09F2}" srcOrd="1" destOrd="0" parTransId="{C80302DC-8863-4AD6-9AD6-86965513A1F0}" sibTransId="{31D59D3A-816C-40DA-9A2F-D9370D8DF2D2}"/>
    <dgm:cxn modelId="{DD3E7536-C6CC-4FC4-9423-25E2BDFB8B51}" type="presOf" srcId="{E7AB9FBC-6041-450E-9BDA-C2DF7476243D}" destId="{0D056910-DE0F-4EEA-B8B9-5134B746918D}" srcOrd="0" destOrd="0" presId="urn:microsoft.com/office/officeart/2008/layout/LinedList"/>
    <dgm:cxn modelId="{F484355C-BB38-4C27-82FD-CB6B2380379B}" type="presOf" srcId="{83F52BCD-EC5E-474A-AFBC-62481BBF09F2}" destId="{A143CED0-1B95-4BB1-B2A2-4F0970850D62}" srcOrd="0" destOrd="0" presId="urn:microsoft.com/office/officeart/2008/layout/LinedList"/>
    <dgm:cxn modelId="{F7EFA433-9D29-4B25-82B5-C848EB1B30EE}" srcId="{C2789CF9-A3C6-4E14-B2A4-6B8F7E7EB3AD}" destId="{E7AB9FBC-6041-450E-9BDA-C2DF7476243D}" srcOrd="0" destOrd="0" parTransId="{AB26F2E2-6DFD-49B7-A84D-87EAC90F820B}" sibTransId="{DE1585F8-0D0F-46F1-9AC7-470B9ABBB3A5}"/>
    <dgm:cxn modelId="{3AE9E0A4-1513-4F2A-9FB9-5E202EBD4307}" type="presParOf" srcId="{58E2386C-7790-4D5E-B3D5-E9C6CCB4EF1F}" destId="{BF657F21-B570-42C9-BF89-014EA7E39992}" srcOrd="0" destOrd="0" presId="urn:microsoft.com/office/officeart/2008/layout/LinedList"/>
    <dgm:cxn modelId="{51DAC75C-49FB-4FB8-934B-D4E29A726323}" type="presParOf" srcId="{58E2386C-7790-4D5E-B3D5-E9C6CCB4EF1F}" destId="{C033DAE5-AB89-4B0A-860A-AB89EB488E22}" srcOrd="1" destOrd="0" presId="urn:microsoft.com/office/officeart/2008/layout/LinedList"/>
    <dgm:cxn modelId="{A6706342-C86E-4CBC-ACBF-0D9A0544BEA2}" type="presParOf" srcId="{C033DAE5-AB89-4B0A-860A-AB89EB488E22}" destId="{0D056910-DE0F-4EEA-B8B9-5134B746918D}" srcOrd="0" destOrd="0" presId="urn:microsoft.com/office/officeart/2008/layout/LinedList"/>
    <dgm:cxn modelId="{24472047-7DB4-4ED1-AFBB-42263F388F54}" type="presParOf" srcId="{C033DAE5-AB89-4B0A-860A-AB89EB488E22}" destId="{E8CD1971-3920-44AE-ABFC-4C0731EF3E16}" srcOrd="1" destOrd="0" presId="urn:microsoft.com/office/officeart/2008/layout/LinedList"/>
    <dgm:cxn modelId="{AE7E9A6B-FA83-483A-A5F5-A87FCF3A84E0}" type="presParOf" srcId="{E8CD1971-3920-44AE-ABFC-4C0731EF3E16}" destId="{6D539681-6E7A-4B94-BCE5-ABB92205ECED}" srcOrd="0" destOrd="0" presId="urn:microsoft.com/office/officeart/2008/layout/LinedList"/>
    <dgm:cxn modelId="{FE60F04C-4C87-4F9B-9220-2115EF8D6677}" type="presParOf" srcId="{E8CD1971-3920-44AE-ABFC-4C0731EF3E16}" destId="{CFAC42EF-39D4-4AA2-8DD0-4C01D35F4F85}" srcOrd="1" destOrd="0" presId="urn:microsoft.com/office/officeart/2008/layout/LinedList"/>
    <dgm:cxn modelId="{5CBA4347-E852-45B3-AD24-97505FB99AAE}" type="presParOf" srcId="{CFAC42EF-39D4-4AA2-8DD0-4C01D35F4F85}" destId="{D1BE9B56-AF3E-45FB-BC89-249951B278D4}" srcOrd="0" destOrd="0" presId="urn:microsoft.com/office/officeart/2008/layout/LinedList"/>
    <dgm:cxn modelId="{216DB772-3FE6-40B1-B297-08685ED08629}" type="presParOf" srcId="{CFAC42EF-39D4-4AA2-8DD0-4C01D35F4F85}" destId="{0A686554-6049-43B8-AEA2-9FC224AA041D}" srcOrd="1" destOrd="0" presId="urn:microsoft.com/office/officeart/2008/layout/LinedList"/>
    <dgm:cxn modelId="{975C4C67-3FCE-4673-A4DF-3BD3AD5E1FFD}" type="presParOf" srcId="{CFAC42EF-39D4-4AA2-8DD0-4C01D35F4F85}" destId="{C0D3D18B-4B53-4022-A23F-6839D0FD178A}" srcOrd="2" destOrd="0" presId="urn:microsoft.com/office/officeart/2008/layout/LinedList"/>
    <dgm:cxn modelId="{AC9B006B-AE3C-40A3-AFF9-C0A54D464C71}" type="presParOf" srcId="{E8CD1971-3920-44AE-ABFC-4C0731EF3E16}" destId="{E7C2356C-F782-4DCC-BF36-2843E315BE85}" srcOrd="2" destOrd="0" presId="urn:microsoft.com/office/officeart/2008/layout/LinedList"/>
    <dgm:cxn modelId="{E63BC5FF-1475-4A49-9908-69ED731D607D}" type="presParOf" srcId="{E8CD1971-3920-44AE-ABFC-4C0731EF3E16}" destId="{9DBD1078-1397-46D9-912A-F54D33876D7D}" srcOrd="3" destOrd="0" presId="urn:microsoft.com/office/officeart/2008/layout/LinedList"/>
    <dgm:cxn modelId="{9E349034-6139-420B-9447-1CEEB5A2C894}" type="presParOf" srcId="{E8CD1971-3920-44AE-ABFC-4C0731EF3E16}" destId="{2C8D85D8-9BFC-4601-955E-DE4034F99727}" srcOrd="4" destOrd="0" presId="urn:microsoft.com/office/officeart/2008/layout/LinedList"/>
    <dgm:cxn modelId="{97EF8853-423E-40F1-8FD1-7166DB0EC637}" type="presParOf" srcId="{2C8D85D8-9BFC-4601-955E-DE4034F99727}" destId="{37C2427E-59C1-4244-87F3-1942C22E3AE9}" srcOrd="0" destOrd="0" presId="urn:microsoft.com/office/officeart/2008/layout/LinedList"/>
    <dgm:cxn modelId="{9877E226-18C0-4A3B-A704-BE4699527DD4}" type="presParOf" srcId="{2C8D85D8-9BFC-4601-955E-DE4034F99727}" destId="{A143CED0-1B95-4BB1-B2A2-4F0970850D62}" srcOrd="1" destOrd="0" presId="urn:microsoft.com/office/officeart/2008/layout/LinedList"/>
    <dgm:cxn modelId="{CB5D31D0-69FA-4944-B2DF-ECAA862F97B8}" type="presParOf" srcId="{2C8D85D8-9BFC-4601-955E-DE4034F99727}" destId="{92A831FF-3BCB-4EAC-8212-A451CC284AE0}" srcOrd="2" destOrd="0" presId="urn:microsoft.com/office/officeart/2008/layout/LinedList"/>
    <dgm:cxn modelId="{70667081-EB25-40AB-89B6-3070EAEFED83}" type="presParOf" srcId="{E8CD1971-3920-44AE-ABFC-4C0731EF3E16}" destId="{53DC9073-1E80-4501-B686-6E734DA97923}" srcOrd="5" destOrd="0" presId="urn:microsoft.com/office/officeart/2008/layout/LinedList"/>
    <dgm:cxn modelId="{C9FDBAC0-04A0-4691-A97F-FBBD8F7525E7}" type="presParOf" srcId="{E8CD1971-3920-44AE-ABFC-4C0731EF3E16}" destId="{A8713080-13A8-4A65-8B47-AA08AA4016BE}" srcOrd="6" destOrd="0" presId="urn:microsoft.com/office/officeart/2008/layout/LinedLis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5F0F5E1-70F7-4AEC-8314-486438E14E1B}"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E53BAAE-2182-4474-B235-3E1F0763336A}">
      <dgm:prSet phldrT="[Text]"/>
      <dgm:spPr/>
      <dgm:t>
        <a:bodyPr/>
        <a:lstStyle/>
        <a:p>
          <a:r>
            <a:rPr lang="en-US" smtClean="0">
              <a:ea typeface="+mj-ea"/>
              <a:cs typeface="+mj-cs"/>
            </a:rPr>
            <a:t>Is the paper worth writing?</a:t>
          </a:r>
          <a:endParaRPr lang="en-US"/>
        </a:p>
      </dgm:t>
    </dgm:pt>
    <dgm:pt modelId="{2CBD38CF-EC3B-4704-96E3-753BC9770DB8}" type="parTrans" cxnId="{86628FD2-177E-4CA1-83CD-248A08856207}">
      <dgm:prSet/>
      <dgm:spPr/>
      <dgm:t>
        <a:bodyPr/>
        <a:lstStyle/>
        <a:p>
          <a:endParaRPr lang="en-US"/>
        </a:p>
      </dgm:t>
    </dgm:pt>
    <dgm:pt modelId="{5EC5DB3C-484A-495B-B76D-2E60560D6010}" type="sibTrans" cxnId="{86628FD2-177E-4CA1-83CD-248A08856207}">
      <dgm:prSet/>
      <dgm:spPr/>
      <dgm:t>
        <a:bodyPr/>
        <a:lstStyle/>
        <a:p>
          <a:endParaRPr lang="en-US"/>
        </a:p>
      </dgm:t>
    </dgm:pt>
    <dgm:pt modelId="{4BF5C931-2D69-4161-B24F-56A14B5772D8}">
      <dgm:prSet phldrT="[Text]"/>
      <dgm:spPr/>
      <dgm:t>
        <a:bodyPr/>
        <a:lstStyle/>
        <a:p>
          <a:r>
            <a:rPr lang="en-US" dirty="0" smtClean="0"/>
            <a:t>What is in the literature?</a:t>
          </a:r>
          <a:endParaRPr lang="en-US" dirty="0"/>
        </a:p>
      </dgm:t>
    </dgm:pt>
    <dgm:pt modelId="{8AEC3EFB-B728-4FCB-A6A2-B94AC50CA8F7}" type="parTrans" cxnId="{A7FE64BE-03B2-4A1E-964F-F96C50EBC5D6}">
      <dgm:prSet/>
      <dgm:spPr/>
      <dgm:t>
        <a:bodyPr/>
        <a:lstStyle/>
        <a:p>
          <a:endParaRPr lang="en-US"/>
        </a:p>
      </dgm:t>
    </dgm:pt>
    <dgm:pt modelId="{2CFF4AD8-28CE-474A-A9F4-A026F5C32517}" type="sibTrans" cxnId="{A7FE64BE-03B2-4A1E-964F-F96C50EBC5D6}">
      <dgm:prSet/>
      <dgm:spPr/>
      <dgm:t>
        <a:bodyPr/>
        <a:lstStyle/>
        <a:p>
          <a:endParaRPr lang="en-US"/>
        </a:p>
      </dgm:t>
    </dgm:pt>
    <dgm:pt modelId="{CBB075F2-5234-4FF4-9E8E-1EC2D41487E8}">
      <dgm:prSet phldrT="[Text]"/>
      <dgm:spPr/>
      <dgm:t>
        <a:bodyPr/>
        <a:lstStyle/>
        <a:p>
          <a:r>
            <a:rPr lang="en-US" dirty="0" smtClean="0"/>
            <a:t>It is a lot of work!!!</a:t>
          </a:r>
          <a:endParaRPr lang="en-US" dirty="0"/>
        </a:p>
      </dgm:t>
    </dgm:pt>
    <dgm:pt modelId="{1A993749-75F2-4AED-8664-1FA7C8A7E947}" type="parTrans" cxnId="{5D03710E-F6A2-4B60-A2CD-DB68A271DDED}">
      <dgm:prSet/>
      <dgm:spPr/>
      <dgm:t>
        <a:bodyPr/>
        <a:lstStyle/>
        <a:p>
          <a:endParaRPr lang="en-US"/>
        </a:p>
      </dgm:t>
    </dgm:pt>
    <dgm:pt modelId="{33D3A3DA-E44E-4A97-BA4E-BACB377F017A}" type="sibTrans" cxnId="{5D03710E-F6A2-4B60-A2CD-DB68A271DDED}">
      <dgm:prSet/>
      <dgm:spPr/>
      <dgm:t>
        <a:bodyPr/>
        <a:lstStyle/>
        <a:p>
          <a:endParaRPr lang="en-US"/>
        </a:p>
      </dgm:t>
    </dgm:pt>
    <dgm:pt modelId="{E9507B89-B7A1-4393-A733-3C51E9886CE4}">
      <dgm:prSet phldrT="[Text]"/>
      <dgm:spPr/>
      <dgm:t>
        <a:bodyPr/>
        <a:lstStyle/>
        <a:p>
          <a:r>
            <a:rPr lang="en-US" dirty="0" smtClean="0"/>
            <a:t>20-30 drafts!!!</a:t>
          </a:r>
          <a:endParaRPr lang="en-US" dirty="0"/>
        </a:p>
      </dgm:t>
    </dgm:pt>
    <dgm:pt modelId="{D2ACF980-ECDF-4EA9-8618-5D2DE207BF15}" type="parTrans" cxnId="{EEA4EF75-609B-4A2D-B344-80F4AAD8ED2E}">
      <dgm:prSet/>
      <dgm:spPr/>
      <dgm:t>
        <a:bodyPr/>
        <a:lstStyle/>
        <a:p>
          <a:endParaRPr lang="en-US"/>
        </a:p>
      </dgm:t>
    </dgm:pt>
    <dgm:pt modelId="{00F49059-8806-4B5B-A529-C6BF0A7601F4}" type="sibTrans" cxnId="{EEA4EF75-609B-4A2D-B344-80F4AAD8ED2E}">
      <dgm:prSet/>
      <dgm:spPr/>
      <dgm:t>
        <a:bodyPr/>
        <a:lstStyle/>
        <a:p>
          <a:endParaRPr lang="en-US"/>
        </a:p>
      </dgm:t>
    </dgm:pt>
    <dgm:pt modelId="{37381EFC-11C5-4907-A7B1-F2461A08B430}">
      <dgm:prSet phldrT="[Text]"/>
      <dgm:spPr/>
      <dgm:t>
        <a:bodyPr/>
        <a:lstStyle/>
        <a:p>
          <a:r>
            <a:rPr lang="en-US" dirty="0" smtClean="0"/>
            <a:t>Don’t do this unless it is worth.</a:t>
          </a:r>
          <a:endParaRPr lang="en-US" dirty="0"/>
        </a:p>
      </dgm:t>
    </dgm:pt>
    <dgm:pt modelId="{A745E176-A58D-47F7-8427-3401869DC6D7}" type="parTrans" cxnId="{9C7FE04E-FC51-4932-A9B5-C8C4F104B74F}">
      <dgm:prSet/>
      <dgm:spPr/>
      <dgm:t>
        <a:bodyPr/>
        <a:lstStyle/>
        <a:p>
          <a:endParaRPr lang="en-US"/>
        </a:p>
      </dgm:t>
    </dgm:pt>
    <dgm:pt modelId="{841CAA7C-FB71-4D78-BD0B-C9AFE0E05170}" type="sibTrans" cxnId="{9C7FE04E-FC51-4932-A9B5-C8C4F104B74F}">
      <dgm:prSet/>
      <dgm:spPr/>
      <dgm:t>
        <a:bodyPr/>
        <a:lstStyle/>
        <a:p>
          <a:endParaRPr lang="en-US"/>
        </a:p>
      </dgm:t>
    </dgm:pt>
    <dgm:pt modelId="{82E28DEB-CFEA-414D-A9AC-B801482F249A}" type="pres">
      <dgm:prSet presAssocID="{35F0F5E1-70F7-4AEC-8314-486438E14E1B}" presName="vert0" presStyleCnt="0">
        <dgm:presLayoutVars>
          <dgm:dir/>
          <dgm:animOne val="branch"/>
          <dgm:animLvl val="lvl"/>
        </dgm:presLayoutVars>
      </dgm:prSet>
      <dgm:spPr/>
      <dgm:t>
        <a:bodyPr/>
        <a:lstStyle/>
        <a:p>
          <a:endParaRPr lang="en-US"/>
        </a:p>
      </dgm:t>
    </dgm:pt>
    <dgm:pt modelId="{1F4D38B7-AD22-4738-A922-162B2A3C73E4}" type="pres">
      <dgm:prSet presAssocID="{AE53BAAE-2182-4474-B235-3E1F0763336A}" presName="thickLine" presStyleLbl="alignNode1" presStyleIdx="0" presStyleCnt="1"/>
      <dgm:spPr/>
    </dgm:pt>
    <dgm:pt modelId="{225A1EEA-C2CD-4C2C-9A69-6C444C8778D5}" type="pres">
      <dgm:prSet presAssocID="{AE53BAAE-2182-4474-B235-3E1F0763336A}" presName="horz1" presStyleCnt="0"/>
      <dgm:spPr/>
    </dgm:pt>
    <dgm:pt modelId="{773C57DA-0A59-47E2-A49A-E56B6EB86977}" type="pres">
      <dgm:prSet presAssocID="{AE53BAAE-2182-4474-B235-3E1F0763336A}" presName="tx1" presStyleLbl="revTx" presStyleIdx="0" presStyleCnt="5"/>
      <dgm:spPr/>
      <dgm:t>
        <a:bodyPr/>
        <a:lstStyle/>
        <a:p>
          <a:endParaRPr lang="en-US"/>
        </a:p>
      </dgm:t>
    </dgm:pt>
    <dgm:pt modelId="{5B80A481-1C22-48B0-B31A-9A6707C86E2C}" type="pres">
      <dgm:prSet presAssocID="{AE53BAAE-2182-4474-B235-3E1F0763336A}" presName="vert1" presStyleCnt="0"/>
      <dgm:spPr/>
    </dgm:pt>
    <dgm:pt modelId="{F003A37F-CD92-4A3A-B764-1DDD8247386A}" type="pres">
      <dgm:prSet presAssocID="{4BF5C931-2D69-4161-B24F-56A14B5772D8}" presName="vertSpace2a" presStyleCnt="0"/>
      <dgm:spPr/>
    </dgm:pt>
    <dgm:pt modelId="{B56429D0-E34B-49AA-B461-74BE86C16D74}" type="pres">
      <dgm:prSet presAssocID="{4BF5C931-2D69-4161-B24F-56A14B5772D8}" presName="horz2" presStyleCnt="0"/>
      <dgm:spPr/>
    </dgm:pt>
    <dgm:pt modelId="{3E3EB132-5DF1-459B-84A3-6438C24AA7E5}" type="pres">
      <dgm:prSet presAssocID="{4BF5C931-2D69-4161-B24F-56A14B5772D8}" presName="horzSpace2" presStyleCnt="0"/>
      <dgm:spPr/>
    </dgm:pt>
    <dgm:pt modelId="{4FAFEF5C-2831-4794-8AA8-8F816AEE578C}" type="pres">
      <dgm:prSet presAssocID="{4BF5C931-2D69-4161-B24F-56A14B5772D8}" presName="tx2" presStyleLbl="revTx" presStyleIdx="1" presStyleCnt="5"/>
      <dgm:spPr/>
      <dgm:t>
        <a:bodyPr/>
        <a:lstStyle/>
        <a:p>
          <a:endParaRPr lang="en-US"/>
        </a:p>
      </dgm:t>
    </dgm:pt>
    <dgm:pt modelId="{34BC0A79-7784-4957-961A-90AC92D919A8}" type="pres">
      <dgm:prSet presAssocID="{4BF5C931-2D69-4161-B24F-56A14B5772D8}" presName="vert2" presStyleCnt="0"/>
      <dgm:spPr/>
    </dgm:pt>
    <dgm:pt modelId="{9C49B0AF-2287-4377-BE1E-C98FB030121F}" type="pres">
      <dgm:prSet presAssocID="{4BF5C931-2D69-4161-B24F-56A14B5772D8}" presName="thinLine2b" presStyleLbl="callout" presStyleIdx="0" presStyleCnt="4"/>
      <dgm:spPr/>
    </dgm:pt>
    <dgm:pt modelId="{79DB5ED6-B5B7-46A2-9EAC-CD1F074B4D80}" type="pres">
      <dgm:prSet presAssocID="{4BF5C931-2D69-4161-B24F-56A14B5772D8}" presName="vertSpace2b" presStyleCnt="0"/>
      <dgm:spPr/>
    </dgm:pt>
    <dgm:pt modelId="{F6637E32-F8B1-4423-BB2D-3AFEAD7B0902}" type="pres">
      <dgm:prSet presAssocID="{CBB075F2-5234-4FF4-9E8E-1EC2D41487E8}" presName="horz2" presStyleCnt="0"/>
      <dgm:spPr/>
    </dgm:pt>
    <dgm:pt modelId="{A01934DE-4F57-4FFF-8CFA-1097C09B9A2D}" type="pres">
      <dgm:prSet presAssocID="{CBB075F2-5234-4FF4-9E8E-1EC2D41487E8}" presName="horzSpace2" presStyleCnt="0"/>
      <dgm:spPr/>
    </dgm:pt>
    <dgm:pt modelId="{93F592B4-99C0-4238-AF3C-ECDCB273E212}" type="pres">
      <dgm:prSet presAssocID="{CBB075F2-5234-4FF4-9E8E-1EC2D41487E8}" presName="tx2" presStyleLbl="revTx" presStyleIdx="2" presStyleCnt="5"/>
      <dgm:spPr/>
      <dgm:t>
        <a:bodyPr/>
        <a:lstStyle/>
        <a:p>
          <a:endParaRPr lang="en-US"/>
        </a:p>
      </dgm:t>
    </dgm:pt>
    <dgm:pt modelId="{3785C876-A26B-4757-8CC6-B56C0EBABE1E}" type="pres">
      <dgm:prSet presAssocID="{CBB075F2-5234-4FF4-9E8E-1EC2D41487E8}" presName="vert2" presStyleCnt="0"/>
      <dgm:spPr/>
    </dgm:pt>
    <dgm:pt modelId="{9581A709-DEFA-4E7A-96CE-6ADB5C1B4B13}" type="pres">
      <dgm:prSet presAssocID="{CBB075F2-5234-4FF4-9E8E-1EC2D41487E8}" presName="thinLine2b" presStyleLbl="callout" presStyleIdx="1" presStyleCnt="4"/>
      <dgm:spPr/>
    </dgm:pt>
    <dgm:pt modelId="{5522F2DB-7C15-4B21-AEA7-C04AE7876A35}" type="pres">
      <dgm:prSet presAssocID="{CBB075F2-5234-4FF4-9E8E-1EC2D41487E8}" presName="vertSpace2b" presStyleCnt="0"/>
      <dgm:spPr/>
    </dgm:pt>
    <dgm:pt modelId="{91485D6F-FFA3-4F71-A40A-E857CA3772A5}" type="pres">
      <dgm:prSet presAssocID="{E9507B89-B7A1-4393-A733-3C51E9886CE4}" presName="horz2" presStyleCnt="0"/>
      <dgm:spPr/>
    </dgm:pt>
    <dgm:pt modelId="{0A0297A2-DE8F-4BC5-B0DA-784BB9289DD4}" type="pres">
      <dgm:prSet presAssocID="{E9507B89-B7A1-4393-A733-3C51E9886CE4}" presName="horzSpace2" presStyleCnt="0"/>
      <dgm:spPr/>
    </dgm:pt>
    <dgm:pt modelId="{48A87FE7-4EAD-41C0-BD09-1EA6295B3490}" type="pres">
      <dgm:prSet presAssocID="{E9507B89-B7A1-4393-A733-3C51E9886CE4}" presName="tx2" presStyleLbl="revTx" presStyleIdx="3" presStyleCnt="5"/>
      <dgm:spPr/>
      <dgm:t>
        <a:bodyPr/>
        <a:lstStyle/>
        <a:p>
          <a:endParaRPr lang="en-US"/>
        </a:p>
      </dgm:t>
    </dgm:pt>
    <dgm:pt modelId="{1F2DFC6C-9D8A-45AB-82F9-DDA8DA942292}" type="pres">
      <dgm:prSet presAssocID="{E9507B89-B7A1-4393-A733-3C51E9886CE4}" presName="vert2" presStyleCnt="0"/>
      <dgm:spPr/>
    </dgm:pt>
    <dgm:pt modelId="{D365AA04-7E4F-4F39-ACC8-857D12AE3B36}" type="pres">
      <dgm:prSet presAssocID="{E9507B89-B7A1-4393-A733-3C51E9886CE4}" presName="thinLine2b" presStyleLbl="callout" presStyleIdx="2" presStyleCnt="4"/>
      <dgm:spPr/>
    </dgm:pt>
    <dgm:pt modelId="{AFA14556-6FE4-4E43-B875-4610AB462387}" type="pres">
      <dgm:prSet presAssocID="{E9507B89-B7A1-4393-A733-3C51E9886CE4}" presName="vertSpace2b" presStyleCnt="0"/>
      <dgm:spPr/>
    </dgm:pt>
    <dgm:pt modelId="{7017B6FA-69F0-4219-891F-B336B8E71449}" type="pres">
      <dgm:prSet presAssocID="{37381EFC-11C5-4907-A7B1-F2461A08B430}" presName="horz2" presStyleCnt="0"/>
      <dgm:spPr/>
    </dgm:pt>
    <dgm:pt modelId="{3D7C736A-3D2E-4C84-89DC-AF6752BD4213}" type="pres">
      <dgm:prSet presAssocID="{37381EFC-11C5-4907-A7B1-F2461A08B430}" presName="horzSpace2" presStyleCnt="0"/>
      <dgm:spPr/>
    </dgm:pt>
    <dgm:pt modelId="{25737840-F110-4977-8D8F-F87D9365DFFC}" type="pres">
      <dgm:prSet presAssocID="{37381EFC-11C5-4907-A7B1-F2461A08B430}" presName="tx2" presStyleLbl="revTx" presStyleIdx="4" presStyleCnt="5"/>
      <dgm:spPr/>
      <dgm:t>
        <a:bodyPr/>
        <a:lstStyle/>
        <a:p>
          <a:endParaRPr lang="en-US"/>
        </a:p>
      </dgm:t>
    </dgm:pt>
    <dgm:pt modelId="{9F40E6D0-7FE1-44D2-98CC-7652785FAA86}" type="pres">
      <dgm:prSet presAssocID="{37381EFC-11C5-4907-A7B1-F2461A08B430}" presName="vert2" presStyleCnt="0"/>
      <dgm:spPr/>
    </dgm:pt>
    <dgm:pt modelId="{A59FD3CF-DA39-4918-B6C3-73C0440ABFDB}" type="pres">
      <dgm:prSet presAssocID="{37381EFC-11C5-4907-A7B1-F2461A08B430}" presName="thinLine2b" presStyleLbl="callout" presStyleIdx="3" presStyleCnt="4"/>
      <dgm:spPr/>
    </dgm:pt>
    <dgm:pt modelId="{7EB8B1FE-A9F3-4D15-B725-699F12EC91DA}" type="pres">
      <dgm:prSet presAssocID="{37381EFC-11C5-4907-A7B1-F2461A08B430}" presName="vertSpace2b" presStyleCnt="0"/>
      <dgm:spPr/>
    </dgm:pt>
  </dgm:ptLst>
  <dgm:cxnLst>
    <dgm:cxn modelId="{D23B6449-109C-4FC0-9FBC-6EA20FC178E1}" type="presOf" srcId="{E9507B89-B7A1-4393-A733-3C51E9886CE4}" destId="{48A87FE7-4EAD-41C0-BD09-1EA6295B3490}" srcOrd="0" destOrd="0" presId="urn:microsoft.com/office/officeart/2008/layout/LinedList"/>
    <dgm:cxn modelId="{720A094D-BB18-400E-94AD-2B636CC7039F}" type="presOf" srcId="{35F0F5E1-70F7-4AEC-8314-486438E14E1B}" destId="{82E28DEB-CFEA-414D-A9AC-B801482F249A}" srcOrd="0" destOrd="0" presId="urn:microsoft.com/office/officeart/2008/layout/LinedList"/>
    <dgm:cxn modelId="{0AED7DFD-4C34-4758-86BC-2CDD47A24B52}" type="presOf" srcId="{AE53BAAE-2182-4474-B235-3E1F0763336A}" destId="{773C57DA-0A59-47E2-A49A-E56B6EB86977}" srcOrd="0" destOrd="0" presId="urn:microsoft.com/office/officeart/2008/layout/LinedList"/>
    <dgm:cxn modelId="{495FEAD0-99FC-40B0-9B32-AA81B4D2A792}" type="presOf" srcId="{37381EFC-11C5-4907-A7B1-F2461A08B430}" destId="{25737840-F110-4977-8D8F-F87D9365DFFC}" srcOrd="0" destOrd="0" presId="urn:microsoft.com/office/officeart/2008/layout/LinedList"/>
    <dgm:cxn modelId="{A0099A18-01A1-47F2-AE74-37749EC29FFB}" type="presOf" srcId="{4BF5C931-2D69-4161-B24F-56A14B5772D8}" destId="{4FAFEF5C-2831-4794-8AA8-8F816AEE578C}" srcOrd="0" destOrd="0" presId="urn:microsoft.com/office/officeart/2008/layout/LinedList"/>
    <dgm:cxn modelId="{86628FD2-177E-4CA1-83CD-248A08856207}" srcId="{35F0F5E1-70F7-4AEC-8314-486438E14E1B}" destId="{AE53BAAE-2182-4474-B235-3E1F0763336A}" srcOrd="0" destOrd="0" parTransId="{2CBD38CF-EC3B-4704-96E3-753BC9770DB8}" sibTransId="{5EC5DB3C-484A-495B-B76D-2E60560D6010}"/>
    <dgm:cxn modelId="{5D03710E-F6A2-4B60-A2CD-DB68A271DDED}" srcId="{AE53BAAE-2182-4474-B235-3E1F0763336A}" destId="{CBB075F2-5234-4FF4-9E8E-1EC2D41487E8}" srcOrd="1" destOrd="0" parTransId="{1A993749-75F2-4AED-8664-1FA7C8A7E947}" sibTransId="{33D3A3DA-E44E-4A97-BA4E-BACB377F017A}"/>
    <dgm:cxn modelId="{EEA4EF75-609B-4A2D-B344-80F4AAD8ED2E}" srcId="{AE53BAAE-2182-4474-B235-3E1F0763336A}" destId="{E9507B89-B7A1-4393-A733-3C51E9886CE4}" srcOrd="2" destOrd="0" parTransId="{D2ACF980-ECDF-4EA9-8618-5D2DE207BF15}" sibTransId="{00F49059-8806-4B5B-A529-C6BF0A7601F4}"/>
    <dgm:cxn modelId="{A7FE64BE-03B2-4A1E-964F-F96C50EBC5D6}" srcId="{AE53BAAE-2182-4474-B235-3E1F0763336A}" destId="{4BF5C931-2D69-4161-B24F-56A14B5772D8}" srcOrd="0" destOrd="0" parTransId="{8AEC3EFB-B728-4FCB-A6A2-B94AC50CA8F7}" sibTransId="{2CFF4AD8-28CE-474A-A9F4-A026F5C32517}"/>
    <dgm:cxn modelId="{9C7FE04E-FC51-4932-A9B5-C8C4F104B74F}" srcId="{AE53BAAE-2182-4474-B235-3E1F0763336A}" destId="{37381EFC-11C5-4907-A7B1-F2461A08B430}" srcOrd="3" destOrd="0" parTransId="{A745E176-A58D-47F7-8427-3401869DC6D7}" sibTransId="{841CAA7C-FB71-4D78-BD0B-C9AFE0E05170}"/>
    <dgm:cxn modelId="{9EB1A7D1-7804-4401-BE0C-CFEED6E50326}" type="presOf" srcId="{CBB075F2-5234-4FF4-9E8E-1EC2D41487E8}" destId="{93F592B4-99C0-4238-AF3C-ECDCB273E212}" srcOrd="0" destOrd="0" presId="urn:microsoft.com/office/officeart/2008/layout/LinedList"/>
    <dgm:cxn modelId="{72AE4DDF-C352-4C6C-8FB1-3DB6EA9A12F7}" type="presParOf" srcId="{82E28DEB-CFEA-414D-A9AC-B801482F249A}" destId="{1F4D38B7-AD22-4738-A922-162B2A3C73E4}" srcOrd="0" destOrd="0" presId="urn:microsoft.com/office/officeart/2008/layout/LinedList"/>
    <dgm:cxn modelId="{6C523144-345F-4A62-844E-E96ED2D8310E}" type="presParOf" srcId="{82E28DEB-CFEA-414D-A9AC-B801482F249A}" destId="{225A1EEA-C2CD-4C2C-9A69-6C444C8778D5}" srcOrd="1" destOrd="0" presId="urn:microsoft.com/office/officeart/2008/layout/LinedList"/>
    <dgm:cxn modelId="{34EEC5C5-5E3E-47AF-B295-F4BC7B4E71DE}" type="presParOf" srcId="{225A1EEA-C2CD-4C2C-9A69-6C444C8778D5}" destId="{773C57DA-0A59-47E2-A49A-E56B6EB86977}" srcOrd="0" destOrd="0" presId="urn:microsoft.com/office/officeart/2008/layout/LinedList"/>
    <dgm:cxn modelId="{DEB28A8A-1057-45D2-99D5-1C1F38EC26F1}" type="presParOf" srcId="{225A1EEA-C2CD-4C2C-9A69-6C444C8778D5}" destId="{5B80A481-1C22-48B0-B31A-9A6707C86E2C}" srcOrd="1" destOrd="0" presId="urn:microsoft.com/office/officeart/2008/layout/LinedList"/>
    <dgm:cxn modelId="{7F7D81DD-96D3-472E-BDA5-1B65B2831C1E}" type="presParOf" srcId="{5B80A481-1C22-48B0-B31A-9A6707C86E2C}" destId="{F003A37F-CD92-4A3A-B764-1DDD8247386A}" srcOrd="0" destOrd="0" presId="urn:microsoft.com/office/officeart/2008/layout/LinedList"/>
    <dgm:cxn modelId="{EE9888BA-365F-43FE-9575-0AA1AD97C9FB}" type="presParOf" srcId="{5B80A481-1C22-48B0-B31A-9A6707C86E2C}" destId="{B56429D0-E34B-49AA-B461-74BE86C16D74}" srcOrd="1" destOrd="0" presId="urn:microsoft.com/office/officeart/2008/layout/LinedList"/>
    <dgm:cxn modelId="{FEC840C9-B720-4291-9BF6-6F3067EFF05D}" type="presParOf" srcId="{B56429D0-E34B-49AA-B461-74BE86C16D74}" destId="{3E3EB132-5DF1-459B-84A3-6438C24AA7E5}" srcOrd="0" destOrd="0" presId="urn:microsoft.com/office/officeart/2008/layout/LinedList"/>
    <dgm:cxn modelId="{F4A6C516-23AD-4B6A-A6EE-B0BCD4BC1884}" type="presParOf" srcId="{B56429D0-E34B-49AA-B461-74BE86C16D74}" destId="{4FAFEF5C-2831-4794-8AA8-8F816AEE578C}" srcOrd="1" destOrd="0" presId="urn:microsoft.com/office/officeart/2008/layout/LinedList"/>
    <dgm:cxn modelId="{96FB87A9-633F-4017-A299-08D8563623A5}" type="presParOf" srcId="{B56429D0-E34B-49AA-B461-74BE86C16D74}" destId="{34BC0A79-7784-4957-961A-90AC92D919A8}" srcOrd="2" destOrd="0" presId="urn:microsoft.com/office/officeart/2008/layout/LinedList"/>
    <dgm:cxn modelId="{A6A067F6-A25C-46F5-B99B-BB12B83C9C6A}" type="presParOf" srcId="{5B80A481-1C22-48B0-B31A-9A6707C86E2C}" destId="{9C49B0AF-2287-4377-BE1E-C98FB030121F}" srcOrd="2" destOrd="0" presId="urn:microsoft.com/office/officeart/2008/layout/LinedList"/>
    <dgm:cxn modelId="{34514BA9-3CB5-4A3A-A1AA-288618B4CD41}" type="presParOf" srcId="{5B80A481-1C22-48B0-B31A-9A6707C86E2C}" destId="{79DB5ED6-B5B7-46A2-9EAC-CD1F074B4D80}" srcOrd="3" destOrd="0" presId="urn:microsoft.com/office/officeart/2008/layout/LinedList"/>
    <dgm:cxn modelId="{85050B5B-2AD3-4E2B-A632-B2517C749B4A}" type="presParOf" srcId="{5B80A481-1C22-48B0-B31A-9A6707C86E2C}" destId="{F6637E32-F8B1-4423-BB2D-3AFEAD7B0902}" srcOrd="4" destOrd="0" presId="urn:microsoft.com/office/officeart/2008/layout/LinedList"/>
    <dgm:cxn modelId="{262AAF94-DFE2-4BB3-A52C-FDA0757080B8}" type="presParOf" srcId="{F6637E32-F8B1-4423-BB2D-3AFEAD7B0902}" destId="{A01934DE-4F57-4FFF-8CFA-1097C09B9A2D}" srcOrd="0" destOrd="0" presId="urn:microsoft.com/office/officeart/2008/layout/LinedList"/>
    <dgm:cxn modelId="{9155AF32-9FAF-44E9-9266-16531F9DA6E4}" type="presParOf" srcId="{F6637E32-F8B1-4423-BB2D-3AFEAD7B0902}" destId="{93F592B4-99C0-4238-AF3C-ECDCB273E212}" srcOrd="1" destOrd="0" presId="urn:microsoft.com/office/officeart/2008/layout/LinedList"/>
    <dgm:cxn modelId="{551D3771-06CD-4F75-93BE-E10DF38680A2}" type="presParOf" srcId="{F6637E32-F8B1-4423-BB2D-3AFEAD7B0902}" destId="{3785C876-A26B-4757-8CC6-B56C0EBABE1E}" srcOrd="2" destOrd="0" presId="urn:microsoft.com/office/officeart/2008/layout/LinedList"/>
    <dgm:cxn modelId="{A4496F6C-7FAF-42C6-A6D3-4C02F1247045}" type="presParOf" srcId="{5B80A481-1C22-48B0-B31A-9A6707C86E2C}" destId="{9581A709-DEFA-4E7A-96CE-6ADB5C1B4B13}" srcOrd="5" destOrd="0" presId="urn:microsoft.com/office/officeart/2008/layout/LinedList"/>
    <dgm:cxn modelId="{2CD6C935-727E-40B6-8DC5-525603820D3F}" type="presParOf" srcId="{5B80A481-1C22-48B0-B31A-9A6707C86E2C}" destId="{5522F2DB-7C15-4B21-AEA7-C04AE7876A35}" srcOrd="6" destOrd="0" presId="urn:microsoft.com/office/officeart/2008/layout/LinedList"/>
    <dgm:cxn modelId="{8000AB60-1794-466E-8F5C-503BA7F344C1}" type="presParOf" srcId="{5B80A481-1C22-48B0-B31A-9A6707C86E2C}" destId="{91485D6F-FFA3-4F71-A40A-E857CA3772A5}" srcOrd="7" destOrd="0" presId="urn:microsoft.com/office/officeart/2008/layout/LinedList"/>
    <dgm:cxn modelId="{D53A185C-4576-4885-890C-A6882AB079AD}" type="presParOf" srcId="{91485D6F-FFA3-4F71-A40A-E857CA3772A5}" destId="{0A0297A2-DE8F-4BC5-B0DA-784BB9289DD4}" srcOrd="0" destOrd="0" presId="urn:microsoft.com/office/officeart/2008/layout/LinedList"/>
    <dgm:cxn modelId="{A8AF2D10-6CAB-4B23-A1E3-A723CC767F58}" type="presParOf" srcId="{91485D6F-FFA3-4F71-A40A-E857CA3772A5}" destId="{48A87FE7-4EAD-41C0-BD09-1EA6295B3490}" srcOrd="1" destOrd="0" presId="urn:microsoft.com/office/officeart/2008/layout/LinedList"/>
    <dgm:cxn modelId="{A8464060-BB80-49F9-B319-7BD80BB10671}" type="presParOf" srcId="{91485D6F-FFA3-4F71-A40A-E857CA3772A5}" destId="{1F2DFC6C-9D8A-45AB-82F9-DDA8DA942292}" srcOrd="2" destOrd="0" presId="urn:microsoft.com/office/officeart/2008/layout/LinedList"/>
    <dgm:cxn modelId="{8B969819-039F-40DA-A416-6F9DEE7A334B}" type="presParOf" srcId="{5B80A481-1C22-48B0-B31A-9A6707C86E2C}" destId="{D365AA04-7E4F-4F39-ACC8-857D12AE3B36}" srcOrd="8" destOrd="0" presId="urn:microsoft.com/office/officeart/2008/layout/LinedList"/>
    <dgm:cxn modelId="{BDEC032C-9B45-4C53-BF18-5D9E556D6508}" type="presParOf" srcId="{5B80A481-1C22-48B0-B31A-9A6707C86E2C}" destId="{AFA14556-6FE4-4E43-B875-4610AB462387}" srcOrd="9" destOrd="0" presId="urn:microsoft.com/office/officeart/2008/layout/LinedList"/>
    <dgm:cxn modelId="{F9F52FF7-C3D9-415F-B252-D0BC8E708D91}" type="presParOf" srcId="{5B80A481-1C22-48B0-B31A-9A6707C86E2C}" destId="{7017B6FA-69F0-4219-891F-B336B8E71449}" srcOrd="10" destOrd="0" presId="urn:microsoft.com/office/officeart/2008/layout/LinedList"/>
    <dgm:cxn modelId="{7487D7B6-E52C-484F-A82D-62E1E26E99F3}" type="presParOf" srcId="{7017B6FA-69F0-4219-891F-B336B8E71449}" destId="{3D7C736A-3D2E-4C84-89DC-AF6752BD4213}" srcOrd="0" destOrd="0" presId="urn:microsoft.com/office/officeart/2008/layout/LinedList"/>
    <dgm:cxn modelId="{4F4245A0-59B9-4FDB-8AE2-BD923E2292AE}" type="presParOf" srcId="{7017B6FA-69F0-4219-891F-B336B8E71449}" destId="{25737840-F110-4977-8D8F-F87D9365DFFC}" srcOrd="1" destOrd="0" presId="urn:microsoft.com/office/officeart/2008/layout/LinedList"/>
    <dgm:cxn modelId="{C848794A-8FCA-460D-B242-7D9225935D7F}" type="presParOf" srcId="{7017B6FA-69F0-4219-891F-B336B8E71449}" destId="{9F40E6D0-7FE1-44D2-98CC-7652785FAA86}" srcOrd="2" destOrd="0" presId="urn:microsoft.com/office/officeart/2008/layout/LinedList"/>
    <dgm:cxn modelId="{1055D8A9-0618-4EEC-9869-7460AEA73EB7}" type="presParOf" srcId="{5B80A481-1C22-48B0-B31A-9A6707C86E2C}" destId="{A59FD3CF-DA39-4918-B6C3-73C0440ABFDB}" srcOrd="11" destOrd="0" presId="urn:microsoft.com/office/officeart/2008/layout/LinedList"/>
    <dgm:cxn modelId="{7B491D32-DA3D-40BE-8C00-B4CF861D3FC3}" type="presParOf" srcId="{5B80A481-1C22-48B0-B31A-9A6707C86E2C}" destId="{7EB8B1FE-A9F3-4D15-B725-699F12EC91DA}" srcOrd="12" destOrd="0" presId="urn:microsoft.com/office/officeart/2008/layout/LinedList"/>
  </dgm:cxnLst>
  <dgm:bg>
    <a:effectLst>
      <a:innerShdw blurRad="63500" dist="50800" dir="18900000">
        <a:prstClr val="black">
          <a:alpha val="50000"/>
        </a:prstClr>
      </a:inn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7935C52-4D22-4912-A28E-9F2CB8A2CD94}" type="doc">
      <dgm:prSet loTypeId="urn:microsoft.com/office/officeart/2005/8/layout/arrow2" loCatId="process" qsTypeId="urn:microsoft.com/office/officeart/2005/8/quickstyle/simple1" qsCatId="simple" csTypeId="urn:microsoft.com/office/officeart/2005/8/colors/colorful4" csCatId="colorful" phldr="1"/>
      <dgm:spPr/>
    </dgm:pt>
    <dgm:pt modelId="{FCA84847-C071-4581-8901-B50C79EABB70}">
      <dgm:prSet phldrT="[Text]"/>
      <dgm:spPr/>
      <dgm:t>
        <a:bodyPr/>
        <a:lstStyle/>
        <a:p>
          <a:r>
            <a:rPr lang="en-US" smtClean="0"/>
            <a:t>OK, So you want to/need to write a paper…</a:t>
          </a:r>
          <a:endParaRPr lang="en-US"/>
        </a:p>
      </dgm:t>
    </dgm:pt>
    <dgm:pt modelId="{8C527A70-27F5-43A3-8671-107032D5E8C8}" type="parTrans" cxnId="{05D13940-4E5F-48BD-B65B-29A9D85CAF78}">
      <dgm:prSet/>
      <dgm:spPr/>
      <dgm:t>
        <a:bodyPr/>
        <a:lstStyle/>
        <a:p>
          <a:endParaRPr lang="en-US"/>
        </a:p>
      </dgm:t>
    </dgm:pt>
    <dgm:pt modelId="{4430BCD7-5D74-415C-8AAD-9859500166A6}" type="sibTrans" cxnId="{05D13940-4E5F-48BD-B65B-29A9D85CAF78}">
      <dgm:prSet/>
      <dgm:spPr/>
      <dgm:t>
        <a:bodyPr/>
        <a:lstStyle/>
        <a:p>
          <a:endParaRPr lang="en-US"/>
        </a:p>
      </dgm:t>
    </dgm:pt>
    <dgm:pt modelId="{BE546DFF-0012-4735-BAE1-73D21F3CB3CC}">
      <dgm:prSet phldrT="[Text]"/>
      <dgm:spPr/>
      <dgm:t>
        <a:bodyPr/>
        <a:lstStyle/>
        <a:p>
          <a:r>
            <a:rPr lang="en-US" dirty="0" smtClean="0"/>
            <a:t>So, How to Proceed?</a:t>
          </a:r>
          <a:endParaRPr lang="en-US" dirty="0"/>
        </a:p>
      </dgm:t>
    </dgm:pt>
    <dgm:pt modelId="{AE4B3E7C-543F-4341-A447-2C361741A37D}" type="parTrans" cxnId="{A98AFF75-349E-46E6-8A0D-AD896721D2C0}">
      <dgm:prSet/>
      <dgm:spPr/>
      <dgm:t>
        <a:bodyPr/>
        <a:lstStyle/>
        <a:p>
          <a:endParaRPr lang="en-US"/>
        </a:p>
      </dgm:t>
    </dgm:pt>
    <dgm:pt modelId="{37203855-C4B7-4AF9-8466-6C2836BF56E0}" type="sibTrans" cxnId="{A98AFF75-349E-46E6-8A0D-AD896721D2C0}">
      <dgm:prSet/>
      <dgm:spPr/>
      <dgm:t>
        <a:bodyPr/>
        <a:lstStyle/>
        <a:p>
          <a:endParaRPr lang="en-US"/>
        </a:p>
      </dgm:t>
    </dgm:pt>
    <dgm:pt modelId="{6EAA5826-C559-4199-A00A-63C013181A30}" type="pres">
      <dgm:prSet presAssocID="{D7935C52-4D22-4912-A28E-9F2CB8A2CD94}" presName="arrowDiagram" presStyleCnt="0">
        <dgm:presLayoutVars>
          <dgm:chMax val="5"/>
          <dgm:dir/>
          <dgm:resizeHandles val="exact"/>
        </dgm:presLayoutVars>
      </dgm:prSet>
      <dgm:spPr/>
    </dgm:pt>
    <dgm:pt modelId="{A655ED1D-417B-45BA-BACB-7EF894F313CA}" type="pres">
      <dgm:prSet presAssocID="{D7935C52-4D22-4912-A28E-9F2CB8A2CD94}" presName="arrow" presStyleLbl="bgShp" presStyleIdx="0" presStyleCnt="1"/>
      <dgm:spPr/>
    </dgm:pt>
    <dgm:pt modelId="{28DBB75B-2194-4BC7-B1BC-C9AB94257099}" type="pres">
      <dgm:prSet presAssocID="{D7935C52-4D22-4912-A28E-9F2CB8A2CD94}" presName="arrowDiagram2" presStyleCnt="0"/>
      <dgm:spPr/>
    </dgm:pt>
    <dgm:pt modelId="{41804B4B-727A-4E13-9EBB-50632DC587F8}" type="pres">
      <dgm:prSet presAssocID="{FCA84847-C071-4581-8901-B50C79EABB70}" presName="bullet2a" presStyleLbl="node1" presStyleIdx="0" presStyleCnt="2"/>
      <dgm:spPr/>
    </dgm:pt>
    <dgm:pt modelId="{FBF048AF-5FA4-43E4-B889-6B828240A4FA}" type="pres">
      <dgm:prSet presAssocID="{FCA84847-C071-4581-8901-B50C79EABB70}" presName="textBox2a" presStyleLbl="revTx" presStyleIdx="0" presStyleCnt="2">
        <dgm:presLayoutVars>
          <dgm:bulletEnabled val="1"/>
        </dgm:presLayoutVars>
      </dgm:prSet>
      <dgm:spPr/>
      <dgm:t>
        <a:bodyPr/>
        <a:lstStyle/>
        <a:p>
          <a:endParaRPr lang="en-US"/>
        </a:p>
      </dgm:t>
    </dgm:pt>
    <dgm:pt modelId="{F3BF87D6-DE4B-4AC0-9A97-B835EFA0A878}" type="pres">
      <dgm:prSet presAssocID="{BE546DFF-0012-4735-BAE1-73D21F3CB3CC}" presName="bullet2b" presStyleLbl="node1" presStyleIdx="1" presStyleCnt="2"/>
      <dgm:spPr/>
    </dgm:pt>
    <dgm:pt modelId="{2E3464C4-454A-4B6D-A4C4-A1D387BAFC9F}" type="pres">
      <dgm:prSet presAssocID="{BE546DFF-0012-4735-BAE1-73D21F3CB3CC}" presName="textBox2b" presStyleLbl="revTx" presStyleIdx="1" presStyleCnt="2">
        <dgm:presLayoutVars>
          <dgm:bulletEnabled val="1"/>
        </dgm:presLayoutVars>
      </dgm:prSet>
      <dgm:spPr/>
      <dgm:t>
        <a:bodyPr/>
        <a:lstStyle/>
        <a:p>
          <a:endParaRPr lang="en-US"/>
        </a:p>
      </dgm:t>
    </dgm:pt>
  </dgm:ptLst>
  <dgm:cxnLst>
    <dgm:cxn modelId="{A98AFF75-349E-46E6-8A0D-AD896721D2C0}" srcId="{D7935C52-4D22-4912-A28E-9F2CB8A2CD94}" destId="{BE546DFF-0012-4735-BAE1-73D21F3CB3CC}" srcOrd="1" destOrd="0" parTransId="{AE4B3E7C-543F-4341-A447-2C361741A37D}" sibTransId="{37203855-C4B7-4AF9-8466-6C2836BF56E0}"/>
    <dgm:cxn modelId="{05D13940-4E5F-48BD-B65B-29A9D85CAF78}" srcId="{D7935C52-4D22-4912-A28E-9F2CB8A2CD94}" destId="{FCA84847-C071-4581-8901-B50C79EABB70}" srcOrd="0" destOrd="0" parTransId="{8C527A70-27F5-43A3-8671-107032D5E8C8}" sibTransId="{4430BCD7-5D74-415C-8AAD-9859500166A6}"/>
    <dgm:cxn modelId="{E4F98081-35C1-4F56-939C-FF035D08BED7}" type="presOf" srcId="{BE546DFF-0012-4735-BAE1-73D21F3CB3CC}" destId="{2E3464C4-454A-4B6D-A4C4-A1D387BAFC9F}" srcOrd="0" destOrd="0" presId="urn:microsoft.com/office/officeart/2005/8/layout/arrow2"/>
    <dgm:cxn modelId="{38F24355-FD69-496C-A035-105F64752866}" type="presOf" srcId="{D7935C52-4D22-4912-A28E-9F2CB8A2CD94}" destId="{6EAA5826-C559-4199-A00A-63C013181A30}" srcOrd="0" destOrd="0" presId="urn:microsoft.com/office/officeart/2005/8/layout/arrow2"/>
    <dgm:cxn modelId="{4CABA89B-6A04-4E64-A161-C74B666C65D0}" type="presOf" srcId="{FCA84847-C071-4581-8901-B50C79EABB70}" destId="{FBF048AF-5FA4-43E4-B889-6B828240A4FA}" srcOrd="0" destOrd="0" presId="urn:microsoft.com/office/officeart/2005/8/layout/arrow2"/>
    <dgm:cxn modelId="{30971B7B-2C9E-4CB2-9D74-B6445EE4459D}" type="presParOf" srcId="{6EAA5826-C559-4199-A00A-63C013181A30}" destId="{A655ED1D-417B-45BA-BACB-7EF894F313CA}" srcOrd="0" destOrd="0" presId="urn:microsoft.com/office/officeart/2005/8/layout/arrow2"/>
    <dgm:cxn modelId="{01458824-F998-43CC-B663-7216602F7799}" type="presParOf" srcId="{6EAA5826-C559-4199-A00A-63C013181A30}" destId="{28DBB75B-2194-4BC7-B1BC-C9AB94257099}" srcOrd="1" destOrd="0" presId="urn:microsoft.com/office/officeart/2005/8/layout/arrow2"/>
    <dgm:cxn modelId="{84F24D38-642A-4123-B392-D16F0CA010E9}" type="presParOf" srcId="{28DBB75B-2194-4BC7-B1BC-C9AB94257099}" destId="{41804B4B-727A-4E13-9EBB-50632DC587F8}" srcOrd="0" destOrd="0" presId="urn:microsoft.com/office/officeart/2005/8/layout/arrow2"/>
    <dgm:cxn modelId="{1AA2B2AB-1114-4D50-91C2-EB8981880412}" type="presParOf" srcId="{28DBB75B-2194-4BC7-B1BC-C9AB94257099}" destId="{FBF048AF-5FA4-43E4-B889-6B828240A4FA}" srcOrd="1" destOrd="0" presId="urn:microsoft.com/office/officeart/2005/8/layout/arrow2"/>
    <dgm:cxn modelId="{45895648-942D-4F32-BF71-6C25B2B70F79}" type="presParOf" srcId="{28DBB75B-2194-4BC7-B1BC-C9AB94257099}" destId="{F3BF87D6-DE4B-4AC0-9A97-B835EFA0A878}" srcOrd="2" destOrd="0" presId="urn:microsoft.com/office/officeart/2005/8/layout/arrow2"/>
    <dgm:cxn modelId="{3F8D83A5-0AC1-4699-B3E1-D0092AA1C732}" type="presParOf" srcId="{28DBB75B-2194-4BC7-B1BC-C9AB94257099}" destId="{2E3464C4-454A-4B6D-A4C4-A1D387BAFC9F}" srcOrd="3"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019DE095-7C94-412D-9DE2-54C6DB71FC1A}"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US"/>
        </a:p>
      </dgm:t>
    </dgm:pt>
    <dgm:pt modelId="{93FDB588-2B49-4779-97F7-851C0C3FA154}">
      <dgm:prSet phldrT="[Text]"/>
      <dgm:spPr/>
      <dgm:t>
        <a:bodyPr/>
        <a:lstStyle/>
        <a:p>
          <a:r>
            <a:rPr lang="en-US" dirty="0" smtClean="0"/>
            <a:t>FAV</a:t>
          </a:r>
          <a:endParaRPr lang="en-US" dirty="0"/>
        </a:p>
      </dgm:t>
    </dgm:pt>
    <dgm:pt modelId="{20062B98-8F87-419E-9CDA-DA9C41B9320F}" type="parTrans" cxnId="{191A8D03-2F58-43BB-8DE4-0CD568EE9AB6}">
      <dgm:prSet/>
      <dgm:spPr/>
      <dgm:t>
        <a:bodyPr/>
        <a:lstStyle/>
        <a:p>
          <a:endParaRPr lang="en-US"/>
        </a:p>
      </dgm:t>
    </dgm:pt>
    <dgm:pt modelId="{63F95AD4-AF74-4813-9F39-2DB5DAC8D20B}" type="sibTrans" cxnId="{191A8D03-2F58-43BB-8DE4-0CD568EE9AB6}">
      <dgm:prSet/>
      <dgm:spPr/>
      <dgm:t>
        <a:bodyPr/>
        <a:lstStyle/>
        <a:p>
          <a:endParaRPr lang="en-US"/>
        </a:p>
      </dgm:t>
    </dgm:pt>
    <dgm:pt modelId="{DE861B5C-6588-4717-A1D7-6745211759E8}">
      <dgm:prSet phldrT="[Text]"/>
      <dgm:spPr/>
      <dgm:t>
        <a:bodyPr/>
        <a:lstStyle/>
        <a:p>
          <a:r>
            <a:rPr lang="en-US" dirty="0" smtClean="0"/>
            <a:t>Format</a:t>
          </a:r>
          <a:endParaRPr lang="en-US" dirty="0"/>
        </a:p>
      </dgm:t>
    </dgm:pt>
    <dgm:pt modelId="{D28D0B80-6549-46E6-B979-1C4681A50CBA}" type="parTrans" cxnId="{2ACFF9CD-21B0-484F-A48A-A79AE62F2884}">
      <dgm:prSet/>
      <dgm:spPr/>
      <dgm:t>
        <a:bodyPr/>
        <a:lstStyle/>
        <a:p>
          <a:endParaRPr lang="en-US"/>
        </a:p>
      </dgm:t>
    </dgm:pt>
    <dgm:pt modelId="{580343FC-2617-4D3B-A96C-0EE8ED7F5435}" type="sibTrans" cxnId="{2ACFF9CD-21B0-484F-A48A-A79AE62F2884}">
      <dgm:prSet/>
      <dgm:spPr/>
      <dgm:t>
        <a:bodyPr/>
        <a:lstStyle/>
        <a:p>
          <a:endParaRPr lang="en-US"/>
        </a:p>
      </dgm:t>
    </dgm:pt>
    <dgm:pt modelId="{A2102B18-4DC9-41C9-8F99-D78E8F6ACBDB}">
      <dgm:prSet phldrT="[Text]"/>
      <dgm:spPr/>
      <dgm:t>
        <a:bodyPr/>
        <a:lstStyle/>
        <a:p>
          <a:r>
            <a:rPr lang="en-US" dirty="0" smtClean="0"/>
            <a:t>Audience</a:t>
          </a:r>
          <a:endParaRPr lang="en-US" dirty="0"/>
        </a:p>
      </dgm:t>
    </dgm:pt>
    <dgm:pt modelId="{239ED77F-04D0-4023-942E-D08FF4A39324}" type="parTrans" cxnId="{6B16936E-8287-492F-A573-B1D99B8FC210}">
      <dgm:prSet/>
      <dgm:spPr/>
      <dgm:t>
        <a:bodyPr/>
        <a:lstStyle/>
        <a:p>
          <a:endParaRPr lang="en-US"/>
        </a:p>
      </dgm:t>
    </dgm:pt>
    <dgm:pt modelId="{A7DDF7CC-2FC0-4F79-BF17-646AC648582F}" type="sibTrans" cxnId="{6B16936E-8287-492F-A573-B1D99B8FC210}">
      <dgm:prSet/>
      <dgm:spPr/>
      <dgm:t>
        <a:bodyPr/>
        <a:lstStyle/>
        <a:p>
          <a:endParaRPr lang="en-US"/>
        </a:p>
      </dgm:t>
    </dgm:pt>
    <dgm:pt modelId="{8B2997E6-F847-4BF6-98FB-0B7977BD9E0C}">
      <dgm:prSet phldrT="[Text]"/>
      <dgm:spPr/>
      <dgm:t>
        <a:bodyPr/>
        <a:lstStyle/>
        <a:p>
          <a:r>
            <a:rPr lang="en-US" dirty="0" smtClean="0"/>
            <a:t>Venue</a:t>
          </a:r>
          <a:endParaRPr lang="en-US" dirty="0"/>
        </a:p>
      </dgm:t>
    </dgm:pt>
    <dgm:pt modelId="{34F37E2D-74C2-4E98-A98E-3C88042D1861}" type="parTrans" cxnId="{87D6E5F8-0862-4F99-9767-46E71C927A01}">
      <dgm:prSet/>
      <dgm:spPr/>
      <dgm:t>
        <a:bodyPr/>
        <a:lstStyle/>
        <a:p>
          <a:endParaRPr lang="en-US"/>
        </a:p>
      </dgm:t>
    </dgm:pt>
    <dgm:pt modelId="{F40BF44E-3EA0-48FF-BCBF-622A5A632B1F}" type="sibTrans" cxnId="{87D6E5F8-0862-4F99-9767-46E71C927A01}">
      <dgm:prSet/>
      <dgm:spPr/>
      <dgm:t>
        <a:bodyPr/>
        <a:lstStyle/>
        <a:p>
          <a:endParaRPr lang="en-US"/>
        </a:p>
      </dgm:t>
    </dgm:pt>
    <dgm:pt modelId="{2B254E70-0E65-40D9-866F-14683DA5EEC7}" type="pres">
      <dgm:prSet presAssocID="{019DE095-7C94-412D-9DE2-54C6DB71FC1A}" presName="Name0" presStyleCnt="0">
        <dgm:presLayoutVars>
          <dgm:chMax val="1"/>
          <dgm:chPref val="1"/>
          <dgm:dir/>
          <dgm:animOne val="branch"/>
          <dgm:animLvl val="lvl"/>
        </dgm:presLayoutVars>
      </dgm:prSet>
      <dgm:spPr/>
      <dgm:t>
        <a:bodyPr/>
        <a:lstStyle/>
        <a:p>
          <a:endParaRPr lang="en-US"/>
        </a:p>
      </dgm:t>
    </dgm:pt>
    <dgm:pt modelId="{8BDA64A9-B875-415B-BDE8-94EB7282F073}" type="pres">
      <dgm:prSet presAssocID="{93FDB588-2B49-4779-97F7-851C0C3FA154}" presName="singleCycle" presStyleCnt="0"/>
      <dgm:spPr/>
    </dgm:pt>
    <dgm:pt modelId="{583B084A-5D05-4AC7-8C16-7BB4A84A36E3}" type="pres">
      <dgm:prSet presAssocID="{93FDB588-2B49-4779-97F7-851C0C3FA154}" presName="singleCenter" presStyleLbl="node1" presStyleIdx="0" presStyleCnt="4" custLinFactNeighborX="547" custLinFactNeighborY="1056">
        <dgm:presLayoutVars>
          <dgm:chMax val="7"/>
          <dgm:chPref val="7"/>
        </dgm:presLayoutVars>
      </dgm:prSet>
      <dgm:spPr/>
      <dgm:t>
        <a:bodyPr/>
        <a:lstStyle/>
        <a:p>
          <a:endParaRPr lang="en-US"/>
        </a:p>
      </dgm:t>
    </dgm:pt>
    <dgm:pt modelId="{2A53701B-36E9-4CA7-80F8-95F89243404D}" type="pres">
      <dgm:prSet presAssocID="{D28D0B80-6549-46E6-B979-1C4681A50CBA}" presName="Name56" presStyleLbl="parChTrans1D2" presStyleIdx="0" presStyleCnt="3"/>
      <dgm:spPr/>
      <dgm:t>
        <a:bodyPr/>
        <a:lstStyle/>
        <a:p>
          <a:endParaRPr lang="en-US"/>
        </a:p>
      </dgm:t>
    </dgm:pt>
    <dgm:pt modelId="{4FE65DB0-2404-4201-BC5A-293B700F2814}" type="pres">
      <dgm:prSet presAssocID="{DE861B5C-6588-4717-A1D7-6745211759E8}" presName="text0" presStyleLbl="node1" presStyleIdx="1" presStyleCnt="4">
        <dgm:presLayoutVars>
          <dgm:bulletEnabled val="1"/>
        </dgm:presLayoutVars>
      </dgm:prSet>
      <dgm:spPr/>
      <dgm:t>
        <a:bodyPr/>
        <a:lstStyle/>
        <a:p>
          <a:endParaRPr lang="en-US"/>
        </a:p>
      </dgm:t>
    </dgm:pt>
    <dgm:pt modelId="{CE10361D-89C7-47F3-89DA-87ED2C5EB6C6}" type="pres">
      <dgm:prSet presAssocID="{239ED77F-04D0-4023-942E-D08FF4A39324}" presName="Name56" presStyleLbl="parChTrans1D2" presStyleIdx="1" presStyleCnt="3"/>
      <dgm:spPr/>
      <dgm:t>
        <a:bodyPr/>
        <a:lstStyle/>
        <a:p>
          <a:endParaRPr lang="en-US"/>
        </a:p>
      </dgm:t>
    </dgm:pt>
    <dgm:pt modelId="{AD152678-AFA0-46EC-BACC-0CBA59DF8077}" type="pres">
      <dgm:prSet presAssocID="{A2102B18-4DC9-41C9-8F99-D78E8F6ACBDB}" presName="text0" presStyleLbl="node1" presStyleIdx="2" presStyleCnt="4">
        <dgm:presLayoutVars>
          <dgm:bulletEnabled val="1"/>
        </dgm:presLayoutVars>
      </dgm:prSet>
      <dgm:spPr/>
      <dgm:t>
        <a:bodyPr/>
        <a:lstStyle/>
        <a:p>
          <a:endParaRPr lang="en-US"/>
        </a:p>
      </dgm:t>
    </dgm:pt>
    <dgm:pt modelId="{F09E56B0-19E1-47BE-B155-D030BA9C7DCD}" type="pres">
      <dgm:prSet presAssocID="{34F37E2D-74C2-4E98-A98E-3C88042D1861}" presName="Name56" presStyleLbl="parChTrans1D2" presStyleIdx="2" presStyleCnt="3"/>
      <dgm:spPr/>
      <dgm:t>
        <a:bodyPr/>
        <a:lstStyle/>
        <a:p>
          <a:endParaRPr lang="en-US"/>
        </a:p>
      </dgm:t>
    </dgm:pt>
    <dgm:pt modelId="{FD884B15-4F9A-407F-8F2D-B1CC9FB31DCE}" type="pres">
      <dgm:prSet presAssocID="{8B2997E6-F847-4BF6-98FB-0B7977BD9E0C}" presName="text0" presStyleLbl="node1" presStyleIdx="3" presStyleCnt="4">
        <dgm:presLayoutVars>
          <dgm:bulletEnabled val="1"/>
        </dgm:presLayoutVars>
      </dgm:prSet>
      <dgm:spPr/>
      <dgm:t>
        <a:bodyPr/>
        <a:lstStyle/>
        <a:p>
          <a:endParaRPr lang="en-US"/>
        </a:p>
      </dgm:t>
    </dgm:pt>
  </dgm:ptLst>
  <dgm:cxnLst>
    <dgm:cxn modelId="{8766997E-6236-46DD-B4B9-712D5974B613}" type="presOf" srcId="{A2102B18-4DC9-41C9-8F99-D78E8F6ACBDB}" destId="{AD152678-AFA0-46EC-BACC-0CBA59DF8077}" srcOrd="0" destOrd="0" presId="urn:microsoft.com/office/officeart/2008/layout/RadialCluster"/>
    <dgm:cxn modelId="{90CFDFB1-CBAA-40A3-BD3D-C650B67DEF22}" type="presOf" srcId="{93FDB588-2B49-4779-97F7-851C0C3FA154}" destId="{583B084A-5D05-4AC7-8C16-7BB4A84A36E3}" srcOrd="0" destOrd="0" presId="urn:microsoft.com/office/officeart/2008/layout/RadialCluster"/>
    <dgm:cxn modelId="{191A8D03-2F58-43BB-8DE4-0CD568EE9AB6}" srcId="{019DE095-7C94-412D-9DE2-54C6DB71FC1A}" destId="{93FDB588-2B49-4779-97F7-851C0C3FA154}" srcOrd="0" destOrd="0" parTransId="{20062B98-8F87-419E-9CDA-DA9C41B9320F}" sibTransId="{63F95AD4-AF74-4813-9F39-2DB5DAC8D20B}"/>
    <dgm:cxn modelId="{FE3FAEFA-E1B2-450A-B408-6A78119E6F10}" type="presOf" srcId="{239ED77F-04D0-4023-942E-D08FF4A39324}" destId="{CE10361D-89C7-47F3-89DA-87ED2C5EB6C6}" srcOrd="0" destOrd="0" presId="urn:microsoft.com/office/officeart/2008/layout/RadialCluster"/>
    <dgm:cxn modelId="{C93B6A3A-308C-425A-8321-D1B273905B14}" type="presOf" srcId="{8B2997E6-F847-4BF6-98FB-0B7977BD9E0C}" destId="{FD884B15-4F9A-407F-8F2D-B1CC9FB31DCE}" srcOrd="0" destOrd="0" presId="urn:microsoft.com/office/officeart/2008/layout/RadialCluster"/>
    <dgm:cxn modelId="{6C882473-FB14-4F7B-B87B-FB07E4D21AFE}" type="presOf" srcId="{34F37E2D-74C2-4E98-A98E-3C88042D1861}" destId="{F09E56B0-19E1-47BE-B155-D030BA9C7DCD}" srcOrd="0" destOrd="0" presId="urn:microsoft.com/office/officeart/2008/layout/RadialCluster"/>
    <dgm:cxn modelId="{2ACFF9CD-21B0-484F-A48A-A79AE62F2884}" srcId="{93FDB588-2B49-4779-97F7-851C0C3FA154}" destId="{DE861B5C-6588-4717-A1D7-6745211759E8}" srcOrd="0" destOrd="0" parTransId="{D28D0B80-6549-46E6-B979-1C4681A50CBA}" sibTransId="{580343FC-2617-4D3B-A96C-0EE8ED7F5435}"/>
    <dgm:cxn modelId="{F5C3F671-E227-421E-909A-CB17C6ACE278}" type="presOf" srcId="{D28D0B80-6549-46E6-B979-1C4681A50CBA}" destId="{2A53701B-36E9-4CA7-80F8-95F89243404D}" srcOrd="0" destOrd="0" presId="urn:microsoft.com/office/officeart/2008/layout/RadialCluster"/>
    <dgm:cxn modelId="{F5054C3F-BDE5-42CE-A6CD-CF77DC6289FA}" type="presOf" srcId="{DE861B5C-6588-4717-A1D7-6745211759E8}" destId="{4FE65DB0-2404-4201-BC5A-293B700F2814}" srcOrd="0" destOrd="0" presId="urn:microsoft.com/office/officeart/2008/layout/RadialCluster"/>
    <dgm:cxn modelId="{4DA8E487-9AB0-41C9-A554-978042BD23CD}" type="presOf" srcId="{019DE095-7C94-412D-9DE2-54C6DB71FC1A}" destId="{2B254E70-0E65-40D9-866F-14683DA5EEC7}" srcOrd="0" destOrd="0" presId="urn:microsoft.com/office/officeart/2008/layout/RadialCluster"/>
    <dgm:cxn modelId="{6B16936E-8287-492F-A573-B1D99B8FC210}" srcId="{93FDB588-2B49-4779-97F7-851C0C3FA154}" destId="{A2102B18-4DC9-41C9-8F99-D78E8F6ACBDB}" srcOrd="1" destOrd="0" parTransId="{239ED77F-04D0-4023-942E-D08FF4A39324}" sibTransId="{A7DDF7CC-2FC0-4F79-BF17-646AC648582F}"/>
    <dgm:cxn modelId="{87D6E5F8-0862-4F99-9767-46E71C927A01}" srcId="{93FDB588-2B49-4779-97F7-851C0C3FA154}" destId="{8B2997E6-F847-4BF6-98FB-0B7977BD9E0C}" srcOrd="2" destOrd="0" parTransId="{34F37E2D-74C2-4E98-A98E-3C88042D1861}" sibTransId="{F40BF44E-3EA0-48FF-BCBF-622A5A632B1F}"/>
    <dgm:cxn modelId="{A7E9283B-D432-46C9-A241-6A81A1611C1B}" type="presParOf" srcId="{2B254E70-0E65-40D9-866F-14683DA5EEC7}" destId="{8BDA64A9-B875-415B-BDE8-94EB7282F073}" srcOrd="0" destOrd="0" presId="urn:microsoft.com/office/officeart/2008/layout/RadialCluster"/>
    <dgm:cxn modelId="{CF5C72C8-BA77-48F0-BDC9-E9D7737B03B4}" type="presParOf" srcId="{8BDA64A9-B875-415B-BDE8-94EB7282F073}" destId="{583B084A-5D05-4AC7-8C16-7BB4A84A36E3}" srcOrd="0" destOrd="0" presId="urn:microsoft.com/office/officeart/2008/layout/RadialCluster"/>
    <dgm:cxn modelId="{257086B7-42C1-4925-A6A6-087308B761BE}" type="presParOf" srcId="{8BDA64A9-B875-415B-BDE8-94EB7282F073}" destId="{2A53701B-36E9-4CA7-80F8-95F89243404D}" srcOrd="1" destOrd="0" presId="urn:microsoft.com/office/officeart/2008/layout/RadialCluster"/>
    <dgm:cxn modelId="{577AFC27-8858-4B2E-8289-09F3D35EA91D}" type="presParOf" srcId="{8BDA64A9-B875-415B-BDE8-94EB7282F073}" destId="{4FE65DB0-2404-4201-BC5A-293B700F2814}" srcOrd="2" destOrd="0" presId="urn:microsoft.com/office/officeart/2008/layout/RadialCluster"/>
    <dgm:cxn modelId="{9C7EFDBE-93DB-4F88-8745-C58F74C2E343}" type="presParOf" srcId="{8BDA64A9-B875-415B-BDE8-94EB7282F073}" destId="{CE10361D-89C7-47F3-89DA-87ED2C5EB6C6}" srcOrd="3" destOrd="0" presId="urn:microsoft.com/office/officeart/2008/layout/RadialCluster"/>
    <dgm:cxn modelId="{967BFE5D-1F1B-4570-A9E3-A0997C7CE585}" type="presParOf" srcId="{8BDA64A9-B875-415B-BDE8-94EB7282F073}" destId="{AD152678-AFA0-46EC-BACC-0CBA59DF8077}" srcOrd="4" destOrd="0" presId="urn:microsoft.com/office/officeart/2008/layout/RadialCluster"/>
    <dgm:cxn modelId="{0728DBEF-D9F8-4C55-9951-BF22B3EC22EC}" type="presParOf" srcId="{8BDA64A9-B875-415B-BDE8-94EB7282F073}" destId="{F09E56B0-19E1-47BE-B155-D030BA9C7DCD}" srcOrd="5" destOrd="0" presId="urn:microsoft.com/office/officeart/2008/layout/RadialCluster"/>
    <dgm:cxn modelId="{412B7187-0A07-4607-9D9B-01D34277DCF8}" type="presParOf" srcId="{8BDA64A9-B875-415B-BDE8-94EB7282F073}" destId="{FD884B15-4F9A-407F-8F2D-B1CC9FB31DCE}"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EB7ECF0-E3C2-4104-BAE8-4FBE782C87FB}"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6E4D14B9-BEF3-4014-9475-4C6CB13767E8}">
      <dgm:prSet phldrT="[Text]"/>
      <dgm:spPr/>
      <dgm:t>
        <a:bodyPr/>
        <a:lstStyle/>
        <a:p>
          <a:r>
            <a:rPr lang="en-US" dirty="0" smtClean="0"/>
            <a:t>Journal</a:t>
          </a:r>
          <a:endParaRPr lang="en-US" dirty="0"/>
        </a:p>
      </dgm:t>
    </dgm:pt>
    <dgm:pt modelId="{62F35B5D-4D99-495A-90F2-A6D203834A6F}" type="parTrans" cxnId="{B22CDAD8-2199-4200-BE88-D319E3327454}">
      <dgm:prSet/>
      <dgm:spPr/>
      <dgm:t>
        <a:bodyPr/>
        <a:lstStyle/>
        <a:p>
          <a:endParaRPr lang="en-US"/>
        </a:p>
      </dgm:t>
    </dgm:pt>
    <dgm:pt modelId="{B9390A46-6C27-407B-8B04-8EF207393EF0}" type="sibTrans" cxnId="{B22CDAD8-2199-4200-BE88-D319E3327454}">
      <dgm:prSet/>
      <dgm:spPr/>
      <dgm:t>
        <a:bodyPr/>
        <a:lstStyle/>
        <a:p>
          <a:endParaRPr lang="en-US"/>
        </a:p>
      </dgm:t>
    </dgm:pt>
    <dgm:pt modelId="{1C17AFF4-A302-4C7E-AF64-7EC93DF858E2}">
      <dgm:prSet phldrT="[Text]"/>
      <dgm:spPr/>
      <dgm:t>
        <a:bodyPr/>
        <a:lstStyle/>
        <a:p>
          <a:r>
            <a:rPr lang="en-US" dirty="0" smtClean="0"/>
            <a:t>Conference</a:t>
          </a:r>
          <a:endParaRPr lang="en-US" dirty="0"/>
        </a:p>
      </dgm:t>
    </dgm:pt>
    <dgm:pt modelId="{DDEF3E68-EA65-48D2-B757-E42A3BA1D07B}" type="parTrans" cxnId="{E291F607-678F-4494-A2C2-BE2B98316231}">
      <dgm:prSet/>
      <dgm:spPr/>
      <dgm:t>
        <a:bodyPr/>
        <a:lstStyle/>
        <a:p>
          <a:endParaRPr lang="en-US"/>
        </a:p>
      </dgm:t>
    </dgm:pt>
    <dgm:pt modelId="{CEBE9E77-3252-4B28-B4A3-7788C944718D}" type="sibTrans" cxnId="{E291F607-678F-4494-A2C2-BE2B98316231}">
      <dgm:prSet/>
      <dgm:spPr/>
      <dgm:t>
        <a:bodyPr/>
        <a:lstStyle/>
        <a:p>
          <a:endParaRPr lang="en-US"/>
        </a:p>
      </dgm:t>
    </dgm:pt>
    <dgm:pt modelId="{09DF9658-1F60-424C-85FD-568DA4653F0F}">
      <dgm:prSet phldrT="[Text]"/>
      <dgm:spPr/>
      <dgm:t>
        <a:bodyPr/>
        <a:lstStyle/>
        <a:p>
          <a:r>
            <a:rPr lang="en-US" dirty="0" smtClean="0"/>
            <a:t>Which J/C</a:t>
          </a:r>
          <a:endParaRPr lang="en-US" dirty="0"/>
        </a:p>
      </dgm:t>
    </dgm:pt>
    <dgm:pt modelId="{30697674-3F06-4C2D-9BDB-1B606BF50858}" type="parTrans" cxnId="{92B5C14B-815A-4681-819E-8F786DFA2551}">
      <dgm:prSet/>
      <dgm:spPr/>
      <dgm:t>
        <a:bodyPr/>
        <a:lstStyle/>
        <a:p>
          <a:endParaRPr lang="en-US"/>
        </a:p>
      </dgm:t>
    </dgm:pt>
    <dgm:pt modelId="{6135B2D7-3306-47C9-83F8-A27223225B8D}" type="sibTrans" cxnId="{92B5C14B-815A-4681-819E-8F786DFA2551}">
      <dgm:prSet/>
      <dgm:spPr/>
      <dgm:t>
        <a:bodyPr/>
        <a:lstStyle/>
        <a:p>
          <a:endParaRPr lang="en-US"/>
        </a:p>
      </dgm:t>
    </dgm:pt>
    <dgm:pt modelId="{85660592-646D-4838-BBEB-34A6FD025B04}" type="pres">
      <dgm:prSet presAssocID="{9EB7ECF0-E3C2-4104-BAE8-4FBE782C87FB}" presName="diagram" presStyleCnt="0">
        <dgm:presLayoutVars>
          <dgm:dir/>
          <dgm:resizeHandles val="exact"/>
        </dgm:presLayoutVars>
      </dgm:prSet>
      <dgm:spPr/>
      <dgm:t>
        <a:bodyPr/>
        <a:lstStyle/>
        <a:p>
          <a:endParaRPr lang="en-US"/>
        </a:p>
      </dgm:t>
    </dgm:pt>
    <dgm:pt modelId="{FAC8924D-DC26-4D2A-8B7E-6244CFBCD10A}" type="pres">
      <dgm:prSet presAssocID="{6E4D14B9-BEF3-4014-9475-4C6CB13767E8}" presName="node" presStyleLbl="node1" presStyleIdx="0" presStyleCnt="3">
        <dgm:presLayoutVars>
          <dgm:bulletEnabled val="1"/>
        </dgm:presLayoutVars>
      </dgm:prSet>
      <dgm:spPr/>
      <dgm:t>
        <a:bodyPr/>
        <a:lstStyle/>
        <a:p>
          <a:endParaRPr lang="en-US"/>
        </a:p>
      </dgm:t>
    </dgm:pt>
    <dgm:pt modelId="{543FD721-7C4D-432F-B53C-81B1647300D7}" type="pres">
      <dgm:prSet presAssocID="{B9390A46-6C27-407B-8B04-8EF207393EF0}" presName="sibTrans" presStyleCnt="0"/>
      <dgm:spPr/>
    </dgm:pt>
    <dgm:pt modelId="{3F73C3D1-BFA5-4D6D-873B-1F4E0071D609}" type="pres">
      <dgm:prSet presAssocID="{1C17AFF4-A302-4C7E-AF64-7EC93DF858E2}" presName="node" presStyleLbl="node1" presStyleIdx="1" presStyleCnt="3">
        <dgm:presLayoutVars>
          <dgm:bulletEnabled val="1"/>
        </dgm:presLayoutVars>
      </dgm:prSet>
      <dgm:spPr/>
      <dgm:t>
        <a:bodyPr/>
        <a:lstStyle/>
        <a:p>
          <a:endParaRPr lang="en-US"/>
        </a:p>
      </dgm:t>
    </dgm:pt>
    <dgm:pt modelId="{4A5061AB-29F1-4ED3-B8C8-71E0A09CEAC0}" type="pres">
      <dgm:prSet presAssocID="{CEBE9E77-3252-4B28-B4A3-7788C944718D}" presName="sibTrans" presStyleCnt="0"/>
      <dgm:spPr/>
    </dgm:pt>
    <dgm:pt modelId="{99711EC7-CB98-4ECC-A242-D67ED3BF5297}" type="pres">
      <dgm:prSet presAssocID="{09DF9658-1F60-424C-85FD-568DA4653F0F}" presName="node" presStyleLbl="node1" presStyleIdx="2" presStyleCnt="3">
        <dgm:presLayoutVars>
          <dgm:bulletEnabled val="1"/>
        </dgm:presLayoutVars>
      </dgm:prSet>
      <dgm:spPr/>
      <dgm:t>
        <a:bodyPr/>
        <a:lstStyle/>
        <a:p>
          <a:endParaRPr lang="en-US"/>
        </a:p>
      </dgm:t>
    </dgm:pt>
  </dgm:ptLst>
  <dgm:cxnLst>
    <dgm:cxn modelId="{FDC01569-7CFC-4E6A-83C8-B5B4A1438535}" type="presOf" srcId="{9EB7ECF0-E3C2-4104-BAE8-4FBE782C87FB}" destId="{85660592-646D-4838-BBEB-34A6FD025B04}" srcOrd="0" destOrd="0" presId="urn:microsoft.com/office/officeart/2005/8/layout/default"/>
    <dgm:cxn modelId="{92B5C14B-815A-4681-819E-8F786DFA2551}" srcId="{9EB7ECF0-E3C2-4104-BAE8-4FBE782C87FB}" destId="{09DF9658-1F60-424C-85FD-568DA4653F0F}" srcOrd="2" destOrd="0" parTransId="{30697674-3F06-4C2D-9BDB-1B606BF50858}" sibTransId="{6135B2D7-3306-47C9-83F8-A27223225B8D}"/>
    <dgm:cxn modelId="{E91360BE-D2E4-4C23-AF25-716F4449BD9D}" type="presOf" srcId="{6E4D14B9-BEF3-4014-9475-4C6CB13767E8}" destId="{FAC8924D-DC26-4D2A-8B7E-6244CFBCD10A}" srcOrd="0" destOrd="0" presId="urn:microsoft.com/office/officeart/2005/8/layout/default"/>
    <dgm:cxn modelId="{228EABE8-1901-4896-BE29-4B71C8BCBE48}" type="presOf" srcId="{09DF9658-1F60-424C-85FD-568DA4653F0F}" destId="{99711EC7-CB98-4ECC-A242-D67ED3BF5297}" srcOrd="0" destOrd="0" presId="urn:microsoft.com/office/officeart/2005/8/layout/default"/>
    <dgm:cxn modelId="{B22CDAD8-2199-4200-BE88-D319E3327454}" srcId="{9EB7ECF0-E3C2-4104-BAE8-4FBE782C87FB}" destId="{6E4D14B9-BEF3-4014-9475-4C6CB13767E8}" srcOrd="0" destOrd="0" parTransId="{62F35B5D-4D99-495A-90F2-A6D203834A6F}" sibTransId="{B9390A46-6C27-407B-8B04-8EF207393EF0}"/>
    <dgm:cxn modelId="{49606B1A-AAD9-40AF-A94C-349FD564E092}" type="presOf" srcId="{1C17AFF4-A302-4C7E-AF64-7EC93DF858E2}" destId="{3F73C3D1-BFA5-4D6D-873B-1F4E0071D609}" srcOrd="0" destOrd="0" presId="urn:microsoft.com/office/officeart/2005/8/layout/default"/>
    <dgm:cxn modelId="{E291F607-678F-4494-A2C2-BE2B98316231}" srcId="{9EB7ECF0-E3C2-4104-BAE8-4FBE782C87FB}" destId="{1C17AFF4-A302-4C7E-AF64-7EC93DF858E2}" srcOrd="1" destOrd="0" parTransId="{DDEF3E68-EA65-48D2-B757-E42A3BA1D07B}" sibTransId="{CEBE9E77-3252-4B28-B4A3-7788C944718D}"/>
    <dgm:cxn modelId="{DE099F3F-AFC3-486D-8645-BF35B8CE4A86}" type="presParOf" srcId="{85660592-646D-4838-BBEB-34A6FD025B04}" destId="{FAC8924D-DC26-4D2A-8B7E-6244CFBCD10A}" srcOrd="0" destOrd="0" presId="urn:microsoft.com/office/officeart/2005/8/layout/default"/>
    <dgm:cxn modelId="{06C24DB7-118A-4903-A794-A28B6DD1CED9}" type="presParOf" srcId="{85660592-646D-4838-BBEB-34A6FD025B04}" destId="{543FD721-7C4D-432F-B53C-81B1647300D7}" srcOrd="1" destOrd="0" presId="urn:microsoft.com/office/officeart/2005/8/layout/default"/>
    <dgm:cxn modelId="{ECB379A5-D75E-4C60-B65D-E1C70496D227}" type="presParOf" srcId="{85660592-646D-4838-BBEB-34A6FD025B04}" destId="{3F73C3D1-BFA5-4D6D-873B-1F4E0071D609}" srcOrd="2" destOrd="0" presId="urn:microsoft.com/office/officeart/2005/8/layout/default"/>
    <dgm:cxn modelId="{B893DF7A-15D3-4A05-8E20-1BA670942E3C}" type="presParOf" srcId="{85660592-646D-4838-BBEB-34A6FD025B04}" destId="{4A5061AB-29F1-4ED3-B8C8-71E0A09CEAC0}" srcOrd="3" destOrd="0" presId="urn:microsoft.com/office/officeart/2005/8/layout/default"/>
    <dgm:cxn modelId="{C053F6E3-FA26-4DDA-9B72-7B5C6ABDA477}" type="presParOf" srcId="{85660592-646D-4838-BBEB-34A6FD025B04}" destId="{99711EC7-CB98-4ECC-A242-D67ED3BF5297}" srcOrd="4"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C618D044-A20F-4191-ADDF-4D06BFF80069}" type="doc">
      <dgm:prSet loTypeId="urn:microsoft.com/office/officeart/2008/layout/AlternatingHexagons" loCatId="list" qsTypeId="urn:microsoft.com/office/officeart/2005/8/quickstyle/simple1" qsCatId="simple" csTypeId="urn:microsoft.com/office/officeart/2005/8/colors/colorful4" csCatId="colorful" phldr="1"/>
      <dgm:spPr/>
      <dgm:t>
        <a:bodyPr/>
        <a:lstStyle/>
        <a:p>
          <a:endParaRPr lang="en-US"/>
        </a:p>
      </dgm:t>
    </dgm:pt>
    <dgm:pt modelId="{2A9096D1-E499-491F-A0F0-4681407561E1}">
      <dgm:prSet phldrT="[Text]"/>
      <dgm:spPr/>
      <dgm:t>
        <a:bodyPr/>
        <a:lstStyle/>
        <a:p>
          <a:r>
            <a:rPr lang="en-US" dirty="0" smtClean="0"/>
            <a:t>Article</a:t>
          </a:r>
          <a:endParaRPr lang="en-US" dirty="0"/>
        </a:p>
      </dgm:t>
    </dgm:pt>
    <dgm:pt modelId="{7D6ED942-A29A-499F-AB14-BAFC3442F1AB}" type="parTrans" cxnId="{F5B4C3B7-E6C4-4D11-AE2B-44EA6CF54E3B}">
      <dgm:prSet/>
      <dgm:spPr/>
      <dgm:t>
        <a:bodyPr/>
        <a:lstStyle/>
        <a:p>
          <a:endParaRPr lang="en-US"/>
        </a:p>
      </dgm:t>
    </dgm:pt>
    <dgm:pt modelId="{6063583C-69E8-4530-BE3A-5D41B084868C}" type="sibTrans" cxnId="{F5B4C3B7-E6C4-4D11-AE2B-44EA6CF54E3B}">
      <dgm:prSet/>
      <dgm:spPr/>
      <dgm:t>
        <a:bodyPr/>
        <a:lstStyle/>
        <a:p>
          <a:endParaRPr lang="en-US"/>
        </a:p>
      </dgm:t>
    </dgm:pt>
    <dgm:pt modelId="{8610AE23-4A64-49F2-9160-2A8E9CCA8B81}">
      <dgm:prSet phldrT="[Text]"/>
      <dgm:spPr/>
      <dgm:t>
        <a:bodyPr/>
        <a:lstStyle/>
        <a:p>
          <a:r>
            <a:rPr lang="en-US" dirty="0" smtClean="0"/>
            <a:t>Original Research</a:t>
          </a:r>
          <a:endParaRPr lang="en-US" dirty="0"/>
        </a:p>
      </dgm:t>
    </dgm:pt>
    <dgm:pt modelId="{84491E0C-049F-4E79-BAE4-89158139164F}" type="parTrans" cxnId="{6D29DBFC-B340-4C8F-AF0F-67D8995BC615}">
      <dgm:prSet/>
      <dgm:spPr/>
      <dgm:t>
        <a:bodyPr/>
        <a:lstStyle/>
        <a:p>
          <a:endParaRPr lang="en-US"/>
        </a:p>
      </dgm:t>
    </dgm:pt>
    <dgm:pt modelId="{FE20B377-8804-4004-90AE-0471CD171B1E}" type="sibTrans" cxnId="{6D29DBFC-B340-4C8F-AF0F-67D8995BC615}">
      <dgm:prSet/>
      <dgm:spPr/>
      <dgm:t>
        <a:bodyPr/>
        <a:lstStyle/>
        <a:p>
          <a:endParaRPr lang="en-US"/>
        </a:p>
      </dgm:t>
    </dgm:pt>
    <dgm:pt modelId="{E7FE1FB5-6E8E-4C89-BEF3-5D1895814584}">
      <dgm:prSet phldrT="[Text]"/>
      <dgm:spPr/>
      <dgm:t>
        <a:bodyPr/>
        <a:lstStyle/>
        <a:p>
          <a:r>
            <a:rPr lang="en-US" dirty="0" smtClean="0"/>
            <a:t>Letter</a:t>
          </a:r>
          <a:endParaRPr lang="en-US" dirty="0"/>
        </a:p>
      </dgm:t>
    </dgm:pt>
    <dgm:pt modelId="{4E9A2263-E16F-4683-A6CA-FECC039E4A9A}" type="parTrans" cxnId="{D42A1EC3-4C2E-4973-9EDE-E139495FA7BC}">
      <dgm:prSet/>
      <dgm:spPr/>
      <dgm:t>
        <a:bodyPr/>
        <a:lstStyle/>
        <a:p>
          <a:endParaRPr lang="en-US"/>
        </a:p>
      </dgm:t>
    </dgm:pt>
    <dgm:pt modelId="{4609CCAB-FD64-47EC-BFF4-B7E4649C4154}" type="sibTrans" cxnId="{D42A1EC3-4C2E-4973-9EDE-E139495FA7BC}">
      <dgm:prSet/>
      <dgm:spPr/>
      <dgm:t>
        <a:bodyPr/>
        <a:lstStyle/>
        <a:p>
          <a:endParaRPr lang="en-US"/>
        </a:p>
      </dgm:t>
    </dgm:pt>
    <dgm:pt modelId="{1D5E589D-C7F7-46A4-9435-3977F2C3E8F5}">
      <dgm:prSet phldrT="[Text]"/>
      <dgm:spPr/>
      <dgm:t>
        <a:bodyPr/>
        <a:lstStyle/>
        <a:p>
          <a:r>
            <a:rPr lang="en-US" dirty="0" smtClean="0"/>
            <a:t>Short </a:t>
          </a:r>
        </a:p>
        <a:p>
          <a:r>
            <a:rPr lang="en-US" dirty="0" smtClean="0"/>
            <a:t>Comm.</a:t>
          </a:r>
          <a:endParaRPr lang="en-US" dirty="0"/>
        </a:p>
      </dgm:t>
    </dgm:pt>
    <dgm:pt modelId="{4DEC9BDE-E217-4E6B-8370-5E0AA720DB29}" type="parTrans" cxnId="{0D43F546-8A63-4091-A314-6CA0460D810D}">
      <dgm:prSet/>
      <dgm:spPr/>
      <dgm:t>
        <a:bodyPr/>
        <a:lstStyle/>
        <a:p>
          <a:endParaRPr lang="en-US"/>
        </a:p>
      </dgm:t>
    </dgm:pt>
    <dgm:pt modelId="{D6BE697B-361C-453D-BA6C-8B6BA2306A64}" type="sibTrans" cxnId="{0D43F546-8A63-4091-A314-6CA0460D810D}">
      <dgm:prSet/>
      <dgm:spPr/>
      <dgm:t>
        <a:bodyPr/>
        <a:lstStyle/>
        <a:p>
          <a:endParaRPr lang="en-US"/>
        </a:p>
      </dgm:t>
    </dgm:pt>
    <dgm:pt modelId="{565FE8B0-1C4B-4B43-8B93-A399E5857A7A}">
      <dgm:prSet phldrT="[Text]"/>
      <dgm:spPr/>
      <dgm:t>
        <a:bodyPr/>
        <a:lstStyle/>
        <a:p>
          <a:r>
            <a:rPr lang="en-US" dirty="0" smtClean="0"/>
            <a:t>Review</a:t>
          </a:r>
          <a:endParaRPr lang="en-US" dirty="0"/>
        </a:p>
      </dgm:t>
    </dgm:pt>
    <dgm:pt modelId="{213CF3CE-8496-43A5-BAAB-C86423971ADF}" type="parTrans" cxnId="{02C440D1-568A-4463-99D0-6C29AE8ACD64}">
      <dgm:prSet/>
      <dgm:spPr/>
      <dgm:t>
        <a:bodyPr/>
        <a:lstStyle/>
        <a:p>
          <a:endParaRPr lang="en-US"/>
        </a:p>
      </dgm:t>
    </dgm:pt>
    <dgm:pt modelId="{A3FE90CE-E149-471E-A5DA-9CBEBD5C018C}" type="sibTrans" cxnId="{02C440D1-568A-4463-99D0-6C29AE8ACD64}">
      <dgm:prSet/>
      <dgm:spPr/>
      <dgm:t>
        <a:bodyPr/>
        <a:lstStyle/>
        <a:p>
          <a:endParaRPr lang="en-US"/>
        </a:p>
      </dgm:t>
    </dgm:pt>
    <dgm:pt modelId="{1F343F82-960F-4166-B343-BECD05B241BB}">
      <dgm:prSet phldrT="[Text]"/>
      <dgm:spPr/>
      <dgm:t>
        <a:bodyPr/>
        <a:lstStyle/>
        <a:p>
          <a:r>
            <a:rPr lang="en-US" dirty="0" smtClean="0"/>
            <a:t>Like a focused mini book</a:t>
          </a:r>
          <a:endParaRPr lang="en-US" dirty="0"/>
        </a:p>
      </dgm:t>
    </dgm:pt>
    <dgm:pt modelId="{7DD19E2E-20CE-4382-95FB-37E5B98E0681}" type="parTrans" cxnId="{E6204658-3334-417B-A532-C10E924E18CE}">
      <dgm:prSet/>
      <dgm:spPr/>
      <dgm:t>
        <a:bodyPr/>
        <a:lstStyle/>
        <a:p>
          <a:endParaRPr lang="en-US"/>
        </a:p>
      </dgm:t>
    </dgm:pt>
    <dgm:pt modelId="{CE6C6E61-4201-4A1F-92E6-80CF9A5F49B8}" type="sibTrans" cxnId="{E6204658-3334-417B-A532-C10E924E18CE}">
      <dgm:prSet/>
      <dgm:spPr/>
      <dgm:t>
        <a:bodyPr/>
        <a:lstStyle/>
        <a:p>
          <a:endParaRPr lang="en-US"/>
        </a:p>
      </dgm:t>
    </dgm:pt>
    <dgm:pt modelId="{B8591400-8CBF-45DB-8C77-5D630D2CF0F8}" type="pres">
      <dgm:prSet presAssocID="{C618D044-A20F-4191-ADDF-4D06BFF80069}" presName="Name0" presStyleCnt="0">
        <dgm:presLayoutVars>
          <dgm:chMax/>
          <dgm:chPref/>
          <dgm:dir/>
          <dgm:animLvl val="lvl"/>
        </dgm:presLayoutVars>
      </dgm:prSet>
      <dgm:spPr/>
      <dgm:t>
        <a:bodyPr/>
        <a:lstStyle/>
        <a:p>
          <a:endParaRPr lang="en-US"/>
        </a:p>
      </dgm:t>
    </dgm:pt>
    <dgm:pt modelId="{586016A3-4F7C-4480-802C-DE856946843A}" type="pres">
      <dgm:prSet presAssocID="{2A9096D1-E499-491F-A0F0-4681407561E1}" presName="composite" presStyleCnt="0"/>
      <dgm:spPr/>
    </dgm:pt>
    <dgm:pt modelId="{56AD3F4E-A8A4-471D-B80A-8AB3A7333044}" type="pres">
      <dgm:prSet presAssocID="{2A9096D1-E499-491F-A0F0-4681407561E1}" presName="Parent1" presStyleLbl="node1" presStyleIdx="0" presStyleCnt="6">
        <dgm:presLayoutVars>
          <dgm:chMax val="1"/>
          <dgm:chPref val="1"/>
          <dgm:bulletEnabled val="1"/>
        </dgm:presLayoutVars>
      </dgm:prSet>
      <dgm:spPr/>
      <dgm:t>
        <a:bodyPr/>
        <a:lstStyle/>
        <a:p>
          <a:endParaRPr lang="en-US"/>
        </a:p>
      </dgm:t>
    </dgm:pt>
    <dgm:pt modelId="{B46A56E8-F068-4351-80F1-11F0FBDB8627}" type="pres">
      <dgm:prSet presAssocID="{2A9096D1-E499-491F-A0F0-4681407561E1}" presName="Childtext1" presStyleLbl="revTx" presStyleIdx="0" presStyleCnt="3">
        <dgm:presLayoutVars>
          <dgm:chMax val="0"/>
          <dgm:chPref val="0"/>
          <dgm:bulletEnabled val="1"/>
        </dgm:presLayoutVars>
      </dgm:prSet>
      <dgm:spPr/>
      <dgm:t>
        <a:bodyPr/>
        <a:lstStyle/>
        <a:p>
          <a:endParaRPr lang="en-US"/>
        </a:p>
      </dgm:t>
    </dgm:pt>
    <dgm:pt modelId="{2DCEF977-CD71-488A-A136-3741CA5A368F}" type="pres">
      <dgm:prSet presAssocID="{2A9096D1-E499-491F-A0F0-4681407561E1}" presName="BalanceSpacing" presStyleCnt="0"/>
      <dgm:spPr/>
    </dgm:pt>
    <dgm:pt modelId="{0DC73204-44D7-4446-B3DD-4C5FA8A26F53}" type="pres">
      <dgm:prSet presAssocID="{2A9096D1-E499-491F-A0F0-4681407561E1}" presName="BalanceSpacing1" presStyleCnt="0"/>
      <dgm:spPr/>
    </dgm:pt>
    <dgm:pt modelId="{98A3AB0F-BBAD-4C65-B575-5682914E427C}" type="pres">
      <dgm:prSet presAssocID="{6063583C-69E8-4530-BE3A-5D41B084868C}" presName="Accent1Text" presStyleLbl="node1" presStyleIdx="1" presStyleCnt="6"/>
      <dgm:spPr/>
      <dgm:t>
        <a:bodyPr/>
        <a:lstStyle/>
        <a:p>
          <a:endParaRPr lang="en-US"/>
        </a:p>
      </dgm:t>
    </dgm:pt>
    <dgm:pt modelId="{CB37050F-7A14-44A0-A171-A30C69A659EF}" type="pres">
      <dgm:prSet presAssocID="{6063583C-69E8-4530-BE3A-5D41B084868C}" presName="spaceBetweenRectangles" presStyleCnt="0"/>
      <dgm:spPr/>
    </dgm:pt>
    <dgm:pt modelId="{66E6F7D8-EBDB-4EFA-8B45-180E653B59F5}" type="pres">
      <dgm:prSet presAssocID="{E7FE1FB5-6E8E-4C89-BEF3-5D1895814584}" presName="composite" presStyleCnt="0"/>
      <dgm:spPr/>
    </dgm:pt>
    <dgm:pt modelId="{4028F39C-BEB8-4C37-9977-D606F49D128A}" type="pres">
      <dgm:prSet presAssocID="{E7FE1FB5-6E8E-4C89-BEF3-5D1895814584}" presName="Parent1" presStyleLbl="node1" presStyleIdx="2" presStyleCnt="6">
        <dgm:presLayoutVars>
          <dgm:chMax val="1"/>
          <dgm:chPref val="1"/>
          <dgm:bulletEnabled val="1"/>
        </dgm:presLayoutVars>
      </dgm:prSet>
      <dgm:spPr/>
      <dgm:t>
        <a:bodyPr/>
        <a:lstStyle/>
        <a:p>
          <a:endParaRPr lang="en-US"/>
        </a:p>
      </dgm:t>
    </dgm:pt>
    <dgm:pt modelId="{4FA800AA-CCB8-4C13-B847-99DE0F4C1202}" type="pres">
      <dgm:prSet presAssocID="{E7FE1FB5-6E8E-4C89-BEF3-5D1895814584}" presName="Childtext1" presStyleLbl="revTx" presStyleIdx="1" presStyleCnt="3">
        <dgm:presLayoutVars>
          <dgm:chMax val="0"/>
          <dgm:chPref val="0"/>
          <dgm:bulletEnabled val="1"/>
        </dgm:presLayoutVars>
      </dgm:prSet>
      <dgm:spPr/>
      <dgm:t>
        <a:bodyPr/>
        <a:lstStyle/>
        <a:p>
          <a:endParaRPr lang="en-US"/>
        </a:p>
      </dgm:t>
    </dgm:pt>
    <dgm:pt modelId="{BE7ED45F-99BD-4963-A1C1-6F2B29CDD12F}" type="pres">
      <dgm:prSet presAssocID="{E7FE1FB5-6E8E-4C89-BEF3-5D1895814584}" presName="BalanceSpacing" presStyleCnt="0"/>
      <dgm:spPr/>
    </dgm:pt>
    <dgm:pt modelId="{FDEE8F9A-0D54-4C85-AFD1-7BB2A8098974}" type="pres">
      <dgm:prSet presAssocID="{E7FE1FB5-6E8E-4C89-BEF3-5D1895814584}" presName="BalanceSpacing1" presStyleCnt="0"/>
      <dgm:spPr/>
    </dgm:pt>
    <dgm:pt modelId="{269F81F2-5739-4CA9-A272-B298BDB699DE}" type="pres">
      <dgm:prSet presAssocID="{4609CCAB-FD64-47EC-BFF4-B7E4649C4154}" presName="Accent1Text" presStyleLbl="node1" presStyleIdx="3" presStyleCnt="6"/>
      <dgm:spPr/>
      <dgm:t>
        <a:bodyPr/>
        <a:lstStyle/>
        <a:p>
          <a:endParaRPr lang="en-US"/>
        </a:p>
      </dgm:t>
    </dgm:pt>
    <dgm:pt modelId="{5931A17B-32E1-461C-850D-6534007C58A6}" type="pres">
      <dgm:prSet presAssocID="{4609CCAB-FD64-47EC-BFF4-B7E4649C4154}" presName="spaceBetweenRectangles" presStyleCnt="0"/>
      <dgm:spPr/>
    </dgm:pt>
    <dgm:pt modelId="{35C6888F-3B6F-40AF-B228-4FCB31C9B6DF}" type="pres">
      <dgm:prSet presAssocID="{565FE8B0-1C4B-4B43-8B93-A399E5857A7A}" presName="composite" presStyleCnt="0"/>
      <dgm:spPr/>
    </dgm:pt>
    <dgm:pt modelId="{EE335390-1DEF-4646-9EF5-48147B383AB6}" type="pres">
      <dgm:prSet presAssocID="{565FE8B0-1C4B-4B43-8B93-A399E5857A7A}" presName="Parent1" presStyleLbl="node1" presStyleIdx="4" presStyleCnt="6">
        <dgm:presLayoutVars>
          <dgm:chMax val="1"/>
          <dgm:chPref val="1"/>
          <dgm:bulletEnabled val="1"/>
        </dgm:presLayoutVars>
      </dgm:prSet>
      <dgm:spPr/>
      <dgm:t>
        <a:bodyPr/>
        <a:lstStyle/>
        <a:p>
          <a:endParaRPr lang="en-US"/>
        </a:p>
      </dgm:t>
    </dgm:pt>
    <dgm:pt modelId="{F907FD33-13F1-4A4F-8060-213D673EF774}" type="pres">
      <dgm:prSet presAssocID="{565FE8B0-1C4B-4B43-8B93-A399E5857A7A}" presName="Childtext1" presStyleLbl="revTx" presStyleIdx="2" presStyleCnt="3">
        <dgm:presLayoutVars>
          <dgm:chMax val="0"/>
          <dgm:chPref val="0"/>
          <dgm:bulletEnabled val="1"/>
        </dgm:presLayoutVars>
      </dgm:prSet>
      <dgm:spPr/>
      <dgm:t>
        <a:bodyPr/>
        <a:lstStyle/>
        <a:p>
          <a:endParaRPr lang="en-US"/>
        </a:p>
      </dgm:t>
    </dgm:pt>
    <dgm:pt modelId="{B49EDE44-971F-4BBF-BCE7-12B6908C76EC}" type="pres">
      <dgm:prSet presAssocID="{565FE8B0-1C4B-4B43-8B93-A399E5857A7A}" presName="BalanceSpacing" presStyleCnt="0"/>
      <dgm:spPr/>
    </dgm:pt>
    <dgm:pt modelId="{3322C375-E072-4120-896A-0FCE7DDB8733}" type="pres">
      <dgm:prSet presAssocID="{565FE8B0-1C4B-4B43-8B93-A399E5857A7A}" presName="BalanceSpacing1" presStyleCnt="0"/>
      <dgm:spPr/>
    </dgm:pt>
    <dgm:pt modelId="{DEF0994F-55D9-4C35-A990-E698A9342A0E}" type="pres">
      <dgm:prSet presAssocID="{A3FE90CE-E149-471E-A5DA-9CBEBD5C018C}" presName="Accent1Text" presStyleLbl="node1" presStyleIdx="5" presStyleCnt="6"/>
      <dgm:spPr/>
      <dgm:t>
        <a:bodyPr/>
        <a:lstStyle/>
        <a:p>
          <a:endParaRPr lang="en-US"/>
        </a:p>
      </dgm:t>
    </dgm:pt>
  </dgm:ptLst>
  <dgm:cxnLst>
    <dgm:cxn modelId="{34C27E41-F88B-498D-8005-2B7FBD50D523}" type="presOf" srcId="{E7FE1FB5-6E8E-4C89-BEF3-5D1895814584}" destId="{4028F39C-BEB8-4C37-9977-D606F49D128A}" srcOrd="0" destOrd="0" presId="urn:microsoft.com/office/officeart/2008/layout/AlternatingHexagons"/>
    <dgm:cxn modelId="{0D43F546-8A63-4091-A314-6CA0460D810D}" srcId="{E7FE1FB5-6E8E-4C89-BEF3-5D1895814584}" destId="{1D5E589D-C7F7-46A4-9435-3977F2C3E8F5}" srcOrd="0" destOrd="0" parTransId="{4DEC9BDE-E217-4E6B-8370-5E0AA720DB29}" sibTransId="{D6BE697B-361C-453D-BA6C-8B6BA2306A64}"/>
    <dgm:cxn modelId="{62875854-EF49-4E36-947D-4288D9161586}" type="presOf" srcId="{1D5E589D-C7F7-46A4-9435-3977F2C3E8F5}" destId="{4FA800AA-CCB8-4C13-B847-99DE0F4C1202}" srcOrd="0" destOrd="0" presId="urn:microsoft.com/office/officeart/2008/layout/AlternatingHexagons"/>
    <dgm:cxn modelId="{6D29DBFC-B340-4C8F-AF0F-67D8995BC615}" srcId="{2A9096D1-E499-491F-A0F0-4681407561E1}" destId="{8610AE23-4A64-49F2-9160-2A8E9CCA8B81}" srcOrd="0" destOrd="0" parTransId="{84491E0C-049F-4E79-BAE4-89158139164F}" sibTransId="{FE20B377-8804-4004-90AE-0471CD171B1E}"/>
    <dgm:cxn modelId="{16686B71-3544-4E6B-B4EC-A95AA25EF68B}" type="presOf" srcId="{1F343F82-960F-4166-B343-BECD05B241BB}" destId="{F907FD33-13F1-4A4F-8060-213D673EF774}" srcOrd="0" destOrd="0" presId="urn:microsoft.com/office/officeart/2008/layout/AlternatingHexagons"/>
    <dgm:cxn modelId="{63E6A37D-AE6B-4ED0-A64D-83A19E77AEEA}" type="presOf" srcId="{2A9096D1-E499-491F-A0F0-4681407561E1}" destId="{56AD3F4E-A8A4-471D-B80A-8AB3A7333044}" srcOrd="0" destOrd="0" presId="urn:microsoft.com/office/officeart/2008/layout/AlternatingHexagons"/>
    <dgm:cxn modelId="{F5B4C3B7-E6C4-4D11-AE2B-44EA6CF54E3B}" srcId="{C618D044-A20F-4191-ADDF-4D06BFF80069}" destId="{2A9096D1-E499-491F-A0F0-4681407561E1}" srcOrd="0" destOrd="0" parTransId="{7D6ED942-A29A-499F-AB14-BAFC3442F1AB}" sibTransId="{6063583C-69E8-4530-BE3A-5D41B084868C}"/>
    <dgm:cxn modelId="{D42A1EC3-4C2E-4973-9EDE-E139495FA7BC}" srcId="{C618D044-A20F-4191-ADDF-4D06BFF80069}" destId="{E7FE1FB5-6E8E-4C89-BEF3-5D1895814584}" srcOrd="1" destOrd="0" parTransId="{4E9A2263-E16F-4683-A6CA-FECC039E4A9A}" sibTransId="{4609CCAB-FD64-47EC-BFF4-B7E4649C4154}"/>
    <dgm:cxn modelId="{AB2053BB-3518-413F-A48F-5AC6D4440B22}" type="presOf" srcId="{A3FE90CE-E149-471E-A5DA-9CBEBD5C018C}" destId="{DEF0994F-55D9-4C35-A990-E698A9342A0E}" srcOrd="0" destOrd="0" presId="urn:microsoft.com/office/officeart/2008/layout/AlternatingHexagons"/>
    <dgm:cxn modelId="{063C5B69-A56E-40D2-AB40-D1FCD36CD2E8}" type="presOf" srcId="{8610AE23-4A64-49F2-9160-2A8E9CCA8B81}" destId="{B46A56E8-F068-4351-80F1-11F0FBDB8627}" srcOrd="0" destOrd="0" presId="urn:microsoft.com/office/officeart/2008/layout/AlternatingHexagons"/>
    <dgm:cxn modelId="{873EE3C6-6512-43E0-AB98-22924E2F0B13}" type="presOf" srcId="{4609CCAB-FD64-47EC-BFF4-B7E4649C4154}" destId="{269F81F2-5739-4CA9-A272-B298BDB699DE}" srcOrd="0" destOrd="0" presId="urn:microsoft.com/office/officeart/2008/layout/AlternatingHexagons"/>
    <dgm:cxn modelId="{1328031D-C0FC-4A08-8275-CFB36534A4B5}" type="presOf" srcId="{6063583C-69E8-4530-BE3A-5D41B084868C}" destId="{98A3AB0F-BBAD-4C65-B575-5682914E427C}" srcOrd="0" destOrd="0" presId="urn:microsoft.com/office/officeart/2008/layout/AlternatingHexagons"/>
    <dgm:cxn modelId="{95056243-93CD-4F6C-9D86-7E4FFF61C493}" type="presOf" srcId="{C618D044-A20F-4191-ADDF-4D06BFF80069}" destId="{B8591400-8CBF-45DB-8C77-5D630D2CF0F8}" srcOrd="0" destOrd="0" presId="urn:microsoft.com/office/officeart/2008/layout/AlternatingHexagons"/>
    <dgm:cxn modelId="{02C440D1-568A-4463-99D0-6C29AE8ACD64}" srcId="{C618D044-A20F-4191-ADDF-4D06BFF80069}" destId="{565FE8B0-1C4B-4B43-8B93-A399E5857A7A}" srcOrd="2" destOrd="0" parTransId="{213CF3CE-8496-43A5-BAAB-C86423971ADF}" sibTransId="{A3FE90CE-E149-471E-A5DA-9CBEBD5C018C}"/>
    <dgm:cxn modelId="{E6204658-3334-417B-A532-C10E924E18CE}" srcId="{565FE8B0-1C4B-4B43-8B93-A399E5857A7A}" destId="{1F343F82-960F-4166-B343-BECD05B241BB}" srcOrd="0" destOrd="0" parTransId="{7DD19E2E-20CE-4382-95FB-37E5B98E0681}" sibTransId="{CE6C6E61-4201-4A1F-92E6-80CF9A5F49B8}"/>
    <dgm:cxn modelId="{7EEDCC25-505A-4CEC-87C6-5F8D2EA90B9A}" type="presOf" srcId="{565FE8B0-1C4B-4B43-8B93-A399E5857A7A}" destId="{EE335390-1DEF-4646-9EF5-48147B383AB6}" srcOrd="0" destOrd="0" presId="urn:microsoft.com/office/officeart/2008/layout/AlternatingHexagons"/>
    <dgm:cxn modelId="{E5B723CB-FC47-46B8-9031-44C8B57C9023}" type="presParOf" srcId="{B8591400-8CBF-45DB-8C77-5D630D2CF0F8}" destId="{586016A3-4F7C-4480-802C-DE856946843A}" srcOrd="0" destOrd="0" presId="urn:microsoft.com/office/officeart/2008/layout/AlternatingHexagons"/>
    <dgm:cxn modelId="{E4F5044C-0559-4EBE-9442-F1A41ECB11C2}" type="presParOf" srcId="{586016A3-4F7C-4480-802C-DE856946843A}" destId="{56AD3F4E-A8A4-471D-B80A-8AB3A7333044}" srcOrd="0" destOrd="0" presId="urn:microsoft.com/office/officeart/2008/layout/AlternatingHexagons"/>
    <dgm:cxn modelId="{BFCE15FA-F61B-4A32-B557-7A40D9F9B622}" type="presParOf" srcId="{586016A3-4F7C-4480-802C-DE856946843A}" destId="{B46A56E8-F068-4351-80F1-11F0FBDB8627}" srcOrd="1" destOrd="0" presId="urn:microsoft.com/office/officeart/2008/layout/AlternatingHexagons"/>
    <dgm:cxn modelId="{F999CF00-0BFA-4766-B0F9-1D97540469EA}" type="presParOf" srcId="{586016A3-4F7C-4480-802C-DE856946843A}" destId="{2DCEF977-CD71-488A-A136-3741CA5A368F}" srcOrd="2" destOrd="0" presId="urn:microsoft.com/office/officeart/2008/layout/AlternatingHexagons"/>
    <dgm:cxn modelId="{131FC627-663E-43BC-9098-07A451A37E94}" type="presParOf" srcId="{586016A3-4F7C-4480-802C-DE856946843A}" destId="{0DC73204-44D7-4446-B3DD-4C5FA8A26F53}" srcOrd="3" destOrd="0" presId="urn:microsoft.com/office/officeart/2008/layout/AlternatingHexagons"/>
    <dgm:cxn modelId="{B83D542E-4725-487D-9928-26EBD4C6E70F}" type="presParOf" srcId="{586016A3-4F7C-4480-802C-DE856946843A}" destId="{98A3AB0F-BBAD-4C65-B575-5682914E427C}" srcOrd="4" destOrd="0" presId="urn:microsoft.com/office/officeart/2008/layout/AlternatingHexagons"/>
    <dgm:cxn modelId="{07DD80C3-693B-485F-A1AA-9FCC5B909AFE}" type="presParOf" srcId="{B8591400-8CBF-45DB-8C77-5D630D2CF0F8}" destId="{CB37050F-7A14-44A0-A171-A30C69A659EF}" srcOrd="1" destOrd="0" presId="urn:microsoft.com/office/officeart/2008/layout/AlternatingHexagons"/>
    <dgm:cxn modelId="{B5291F1B-468A-43FE-932E-C77D163FCA2C}" type="presParOf" srcId="{B8591400-8CBF-45DB-8C77-5D630D2CF0F8}" destId="{66E6F7D8-EBDB-4EFA-8B45-180E653B59F5}" srcOrd="2" destOrd="0" presId="urn:microsoft.com/office/officeart/2008/layout/AlternatingHexagons"/>
    <dgm:cxn modelId="{0839FF78-2692-45E9-BAF9-77844CA76DEE}" type="presParOf" srcId="{66E6F7D8-EBDB-4EFA-8B45-180E653B59F5}" destId="{4028F39C-BEB8-4C37-9977-D606F49D128A}" srcOrd="0" destOrd="0" presId="urn:microsoft.com/office/officeart/2008/layout/AlternatingHexagons"/>
    <dgm:cxn modelId="{5482680E-BB1C-4A3C-8F37-612BEDA3DCDA}" type="presParOf" srcId="{66E6F7D8-EBDB-4EFA-8B45-180E653B59F5}" destId="{4FA800AA-CCB8-4C13-B847-99DE0F4C1202}" srcOrd="1" destOrd="0" presId="urn:microsoft.com/office/officeart/2008/layout/AlternatingHexagons"/>
    <dgm:cxn modelId="{176AE397-113F-4FA6-917C-C03BA7F0074C}" type="presParOf" srcId="{66E6F7D8-EBDB-4EFA-8B45-180E653B59F5}" destId="{BE7ED45F-99BD-4963-A1C1-6F2B29CDD12F}" srcOrd="2" destOrd="0" presId="urn:microsoft.com/office/officeart/2008/layout/AlternatingHexagons"/>
    <dgm:cxn modelId="{6055575A-8065-4F7A-B1FD-0BF7182A081C}" type="presParOf" srcId="{66E6F7D8-EBDB-4EFA-8B45-180E653B59F5}" destId="{FDEE8F9A-0D54-4C85-AFD1-7BB2A8098974}" srcOrd="3" destOrd="0" presId="urn:microsoft.com/office/officeart/2008/layout/AlternatingHexagons"/>
    <dgm:cxn modelId="{9DFAF327-B549-454C-A3A7-010414815EF1}" type="presParOf" srcId="{66E6F7D8-EBDB-4EFA-8B45-180E653B59F5}" destId="{269F81F2-5739-4CA9-A272-B298BDB699DE}" srcOrd="4" destOrd="0" presId="urn:microsoft.com/office/officeart/2008/layout/AlternatingHexagons"/>
    <dgm:cxn modelId="{AF21674E-7615-4B6E-BBC0-C623E3ADD97E}" type="presParOf" srcId="{B8591400-8CBF-45DB-8C77-5D630D2CF0F8}" destId="{5931A17B-32E1-461C-850D-6534007C58A6}" srcOrd="3" destOrd="0" presId="urn:microsoft.com/office/officeart/2008/layout/AlternatingHexagons"/>
    <dgm:cxn modelId="{88923199-89A9-4616-8307-551BA8395E86}" type="presParOf" srcId="{B8591400-8CBF-45DB-8C77-5D630D2CF0F8}" destId="{35C6888F-3B6F-40AF-B228-4FCB31C9B6DF}" srcOrd="4" destOrd="0" presId="urn:microsoft.com/office/officeart/2008/layout/AlternatingHexagons"/>
    <dgm:cxn modelId="{B24188B9-2428-4E51-AA7F-4B8AF85C4576}" type="presParOf" srcId="{35C6888F-3B6F-40AF-B228-4FCB31C9B6DF}" destId="{EE335390-1DEF-4646-9EF5-48147B383AB6}" srcOrd="0" destOrd="0" presId="urn:microsoft.com/office/officeart/2008/layout/AlternatingHexagons"/>
    <dgm:cxn modelId="{0C250E5A-5D94-4D9B-9D07-2142CC4D3A87}" type="presParOf" srcId="{35C6888F-3B6F-40AF-B228-4FCB31C9B6DF}" destId="{F907FD33-13F1-4A4F-8060-213D673EF774}" srcOrd="1" destOrd="0" presId="urn:microsoft.com/office/officeart/2008/layout/AlternatingHexagons"/>
    <dgm:cxn modelId="{FB716332-4AAE-4CE6-96E0-A3CDCD074697}" type="presParOf" srcId="{35C6888F-3B6F-40AF-B228-4FCB31C9B6DF}" destId="{B49EDE44-971F-4BBF-BCE7-12B6908C76EC}" srcOrd="2" destOrd="0" presId="urn:microsoft.com/office/officeart/2008/layout/AlternatingHexagons"/>
    <dgm:cxn modelId="{769D5049-2CA2-4F56-9A1F-5E6EEBCB979D}" type="presParOf" srcId="{35C6888F-3B6F-40AF-B228-4FCB31C9B6DF}" destId="{3322C375-E072-4120-896A-0FCE7DDB8733}" srcOrd="3" destOrd="0" presId="urn:microsoft.com/office/officeart/2008/layout/AlternatingHexagons"/>
    <dgm:cxn modelId="{BEDEAABB-7485-48A8-9103-F6DCF0731A48}" type="presParOf" srcId="{35C6888F-3B6F-40AF-B228-4FCB31C9B6DF}" destId="{DEF0994F-55D9-4C35-A990-E698A9342A0E}" srcOrd="4" destOrd="0" presId="urn:microsoft.com/office/officeart/2008/layout/AlternatingHexagons"/>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6E168628-0496-4AC6-A89A-4EB3D66CE12A}" type="doc">
      <dgm:prSet loTypeId="urn:microsoft.com/office/officeart/2005/8/layout/vList3" loCatId="list" qsTypeId="urn:microsoft.com/office/officeart/2005/8/quickstyle/simple1" qsCatId="simple" csTypeId="urn:microsoft.com/office/officeart/2005/8/colors/accent1_2" csCatId="accent1" phldr="1"/>
      <dgm:spPr/>
    </dgm:pt>
    <dgm:pt modelId="{F1B3E3B3-AF90-401D-AC9E-567B54ED53F0}">
      <dgm:prSet phldrT="[Text]"/>
      <dgm:spPr/>
      <dgm:t>
        <a:bodyPr/>
        <a:lstStyle/>
        <a:p>
          <a:pPr rtl="0"/>
          <a:r>
            <a:rPr lang="en-US" dirty="0" smtClean="0"/>
            <a:t>More Questions</a:t>
          </a:r>
          <a:endParaRPr lang="en-US" dirty="0"/>
        </a:p>
      </dgm:t>
    </dgm:pt>
    <dgm:pt modelId="{49CD9B56-06B9-4E40-8DB8-8E11FC3F06BF}" type="parTrans" cxnId="{839BCDA1-CD69-4F69-ADF1-63C39A85ED35}">
      <dgm:prSet/>
      <dgm:spPr/>
      <dgm:t>
        <a:bodyPr/>
        <a:lstStyle/>
        <a:p>
          <a:pPr rtl="0"/>
          <a:endParaRPr lang="en-US"/>
        </a:p>
      </dgm:t>
    </dgm:pt>
    <dgm:pt modelId="{4A8D763B-16D3-4F14-A862-B002DCB8931B}" type="sibTrans" cxnId="{839BCDA1-CD69-4F69-ADF1-63C39A85ED35}">
      <dgm:prSet/>
      <dgm:spPr/>
      <dgm:t>
        <a:bodyPr/>
        <a:lstStyle/>
        <a:p>
          <a:pPr rtl="0"/>
          <a:endParaRPr lang="en-US"/>
        </a:p>
      </dgm:t>
    </dgm:pt>
    <dgm:pt modelId="{E496EAB3-F1F8-47E2-9785-D26420C2EB26}" type="pres">
      <dgm:prSet presAssocID="{6E168628-0496-4AC6-A89A-4EB3D66CE12A}" presName="linearFlow" presStyleCnt="0">
        <dgm:presLayoutVars>
          <dgm:dir/>
          <dgm:resizeHandles val="exact"/>
        </dgm:presLayoutVars>
      </dgm:prSet>
      <dgm:spPr/>
    </dgm:pt>
    <dgm:pt modelId="{CDE52782-5DF5-48F5-801A-2D6171C8802F}" type="pres">
      <dgm:prSet presAssocID="{F1B3E3B3-AF90-401D-AC9E-567B54ED53F0}" presName="composite" presStyleCnt="0"/>
      <dgm:spPr/>
    </dgm:pt>
    <dgm:pt modelId="{7582535A-B714-475D-BB00-8BFA58137E2D}" type="pres">
      <dgm:prSet presAssocID="{F1B3E3B3-AF90-401D-AC9E-567B54ED53F0}" presName="imgShp" presStyleLbl="fgImgPlace1" presStyleIdx="0" presStyleCnt="1"/>
      <dgm:spPr>
        <a:blipFill rotWithShape="1">
          <a:blip xmlns:r="http://schemas.openxmlformats.org/officeDocument/2006/relationships" r:embed="rId1"/>
          <a:stretch>
            <a:fillRect/>
          </a:stretch>
        </a:blipFill>
      </dgm:spPr>
    </dgm:pt>
    <dgm:pt modelId="{E634CAEB-A33D-45BC-A0DB-210E5823ACA5}" type="pres">
      <dgm:prSet presAssocID="{F1B3E3B3-AF90-401D-AC9E-567B54ED53F0}" presName="txShp" presStyleLbl="node1" presStyleIdx="0" presStyleCnt="1">
        <dgm:presLayoutVars>
          <dgm:bulletEnabled val="1"/>
        </dgm:presLayoutVars>
      </dgm:prSet>
      <dgm:spPr/>
      <dgm:t>
        <a:bodyPr/>
        <a:lstStyle/>
        <a:p>
          <a:endParaRPr lang="en-US"/>
        </a:p>
      </dgm:t>
    </dgm:pt>
  </dgm:ptLst>
  <dgm:cxnLst>
    <dgm:cxn modelId="{839BCDA1-CD69-4F69-ADF1-63C39A85ED35}" srcId="{6E168628-0496-4AC6-A89A-4EB3D66CE12A}" destId="{F1B3E3B3-AF90-401D-AC9E-567B54ED53F0}" srcOrd="0" destOrd="0" parTransId="{49CD9B56-06B9-4E40-8DB8-8E11FC3F06BF}" sibTransId="{4A8D763B-16D3-4F14-A862-B002DCB8931B}"/>
    <dgm:cxn modelId="{DF95717F-06F8-4948-AD28-D60EEF6D77B0}" type="presOf" srcId="{6E168628-0496-4AC6-A89A-4EB3D66CE12A}" destId="{E496EAB3-F1F8-47E2-9785-D26420C2EB26}" srcOrd="0" destOrd="0" presId="urn:microsoft.com/office/officeart/2005/8/layout/vList3"/>
    <dgm:cxn modelId="{77BD227C-46F8-47B0-AD27-56060D6520DC}" type="presOf" srcId="{F1B3E3B3-AF90-401D-AC9E-567B54ED53F0}" destId="{E634CAEB-A33D-45BC-A0DB-210E5823ACA5}" srcOrd="0" destOrd="0" presId="urn:microsoft.com/office/officeart/2005/8/layout/vList3"/>
    <dgm:cxn modelId="{37DACA98-28B0-4651-B84B-A061B755F69C}" type="presParOf" srcId="{E496EAB3-F1F8-47E2-9785-D26420C2EB26}" destId="{CDE52782-5DF5-48F5-801A-2D6171C8802F}" srcOrd="0" destOrd="0" presId="urn:microsoft.com/office/officeart/2005/8/layout/vList3"/>
    <dgm:cxn modelId="{2A506AE1-8E28-41A1-BDE3-6AD8AC55FC83}" type="presParOf" srcId="{CDE52782-5DF5-48F5-801A-2D6171C8802F}" destId="{7582535A-B714-475D-BB00-8BFA58137E2D}" srcOrd="0" destOrd="0" presId="urn:microsoft.com/office/officeart/2005/8/layout/vList3"/>
    <dgm:cxn modelId="{795FD43F-3DF9-46DD-AB6E-2E0BC088CED5}" type="presParOf" srcId="{CDE52782-5DF5-48F5-801A-2D6171C8802F}" destId="{E634CAEB-A33D-45BC-A0DB-210E5823ACA5}" srcOrd="1" destOrd="0" presId="urn:microsoft.com/office/officeart/2005/8/layout/vList3"/>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3A71CC84-1251-4B2C-AF92-7DFD2AD4561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F682FBD6-9DA8-427B-AC85-29600B5A9D12}">
      <dgm:prSet phldrT="[Text]"/>
      <dgm:spPr/>
      <dgm:t>
        <a:bodyPr/>
        <a:lstStyle/>
        <a:p>
          <a:r>
            <a:rPr lang="en-US" altLang="en-US" dirty="0" smtClean="0">
              <a:cs typeface="Times New Roman" panose="02020603050405020304" pitchFamily="18" charset="0"/>
            </a:rPr>
            <a:t>Venue Scope?</a:t>
          </a:r>
          <a:endParaRPr lang="en-US" dirty="0"/>
        </a:p>
      </dgm:t>
    </dgm:pt>
    <dgm:pt modelId="{81FFB0DF-E82C-4100-8F7B-D8B7D7D78BC5}" type="parTrans" cxnId="{E6E4E32F-1274-4931-88FB-F551E5CF2DE3}">
      <dgm:prSet/>
      <dgm:spPr/>
      <dgm:t>
        <a:bodyPr/>
        <a:lstStyle/>
        <a:p>
          <a:endParaRPr lang="en-US"/>
        </a:p>
      </dgm:t>
    </dgm:pt>
    <dgm:pt modelId="{D179F3B1-9056-4877-BA4A-B5DED451F881}" type="sibTrans" cxnId="{E6E4E32F-1274-4931-88FB-F551E5CF2DE3}">
      <dgm:prSet/>
      <dgm:spPr/>
      <dgm:t>
        <a:bodyPr/>
        <a:lstStyle/>
        <a:p>
          <a:endParaRPr lang="en-US"/>
        </a:p>
      </dgm:t>
    </dgm:pt>
    <dgm:pt modelId="{9A3C032D-4F30-481E-9B2B-5D41DA3C402F}">
      <dgm:prSet/>
      <dgm:spPr/>
      <dgm:t>
        <a:bodyPr/>
        <a:lstStyle/>
        <a:p>
          <a:r>
            <a:rPr lang="en-US" altLang="en-US" dirty="0" smtClean="0">
              <a:cs typeface="Times New Roman" panose="02020603050405020304" pitchFamily="18" charset="0"/>
            </a:rPr>
            <a:t>Allowed Format?</a:t>
          </a:r>
          <a:endParaRPr lang="en-US" altLang="en-US" dirty="0">
            <a:cs typeface="Times New Roman" panose="02020603050405020304" pitchFamily="18" charset="0"/>
          </a:endParaRPr>
        </a:p>
      </dgm:t>
    </dgm:pt>
    <dgm:pt modelId="{345B699C-C618-4EAA-B1E8-2DB137900B93}" type="parTrans" cxnId="{0F800E07-CF68-4E28-BAE7-B43D37A86A65}">
      <dgm:prSet/>
      <dgm:spPr/>
      <dgm:t>
        <a:bodyPr/>
        <a:lstStyle/>
        <a:p>
          <a:endParaRPr lang="en-US"/>
        </a:p>
      </dgm:t>
    </dgm:pt>
    <dgm:pt modelId="{ADE6EEAD-EA8A-40B1-8C3A-2C734FE1AFEA}" type="sibTrans" cxnId="{0F800E07-CF68-4E28-BAE7-B43D37A86A65}">
      <dgm:prSet/>
      <dgm:spPr/>
      <dgm:t>
        <a:bodyPr/>
        <a:lstStyle/>
        <a:p>
          <a:endParaRPr lang="en-US"/>
        </a:p>
      </dgm:t>
    </dgm:pt>
    <dgm:pt modelId="{04DFD56D-D078-4A62-99B7-6617B5187819}">
      <dgm:prSet/>
      <dgm:spPr/>
      <dgm:t>
        <a:bodyPr/>
        <a:lstStyle/>
        <a:p>
          <a:r>
            <a:rPr lang="en-US" altLang="en-US" dirty="0" smtClean="0">
              <a:cs typeface="Times New Roman" panose="02020603050405020304" pitchFamily="18" charset="0"/>
            </a:rPr>
            <a:t>Audience Match?</a:t>
          </a:r>
          <a:endParaRPr lang="en-US" altLang="en-US" dirty="0">
            <a:cs typeface="Times New Roman" panose="02020603050405020304" pitchFamily="18" charset="0"/>
          </a:endParaRPr>
        </a:p>
      </dgm:t>
    </dgm:pt>
    <dgm:pt modelId="{87936FEF-3ECA-4640-9949-4F80740C8D5D}" type="parTrans" cxnId="{1622DA40-5D19-4469-BD7D-DE3341546007}">
      <dgm:prSet/>
      <dgm:spPr/>
      <dgm:t>
        <a:bodyPr/>
        <a:lstStyle/>
        <a:p>
          <a:endParaRPr lang="en-US"/>
        </a:p>
      </dgm:t>
    </dgm:pt>
    <dgm:pt modelId="{6C7FA92D-AABC-492F-A64A-14BA4BE6C096}" type="sibTrans" cxnId="{1622DA40-5D19-4469-BD7D-DE3341546007}">
      <dgm:prSet/>
      <dgm:spPr/>
      <dgm:t>
        <a:bodyPr/>
        <a:lstStyle/>
        <a:p>
          <a:endParaRPr lang="en-US"/>
        </a:p>
      </dgm:t>
    </dgm:pt>
    <dgm:pt modelId="{F0A06B4E-F642-4B33-9B5D-78CE84DB6128}">
      <dgm:prSet/>
      <dgm:spPr/>
      <dgm:t>
        <a:bodyPr/>
        <a:lstStyle/>
        <a:p>
          <a:r>
            <a:rPr lang="en-US" altLang="en-US" dirty="0" smtClean="0">
              <a:cs typeface="Times New Roman" panose="02020603050405020304" pitchFamily="18" charset="0"/>
            </a:rPr>
            <a:t>Impact?</a:t>
          </a:r>
          <a:endParaRPr lang="en-US" altLang="en-US" dirty="0">
            <a:cs typeface="Times New Roman" panose="02020603050405020304" pitchFamily="18" charset="0"/>
          </a:endParaRPr>
        </a:p>
      </dgm:t>
    </dgm:pt>
    <dgm:pt modelId="{B7C29922-FA33-43A2-81BD-563530933C69}" type="parTrans" cxnId="{05BEBB58-6560-4D97-862F-47C27878DA6E}">
      <dgm:prSet/>
      <dgm:spPr/>
      <dgm:t>
        <a:bodyPr/>
        <a:lstStyle/>
        <a:p>
          <a:endParaRPr lang="en-US"/>
        </a:p>
      </dgm:t>
    </dgm:pt>
    <dgm:pt modelId="{E5662FB1-1774-4367-AF28-F94F9D8BADF4}" type="sibTrans" cxnId="{05BEBB58-6560-4D97-862F-47C27878DA6E}">
      <dgm:prSet/>
      <dgm:spPr/>
      <dgm:t>
        <a:bodyPr/>
        <a:lstStyle/>
        <a:p>
          <a:endParaRPr lang="en-US"/>
        </a:p>
      </dgm:t>
    </dgm:pt>
    <dgm:pt modelId="{72ACE1BB-9911-4A9C-9C9D-CA22BE575E2A}" type="pres">
      <dgm:prSet presAssocID="{3A71CC84-1251-4B2C-AF92-7DFD2AD4561B}" presName="diagram" presStyleCnt="0">
        <dgm:presLayoutVars>
          <dgm:dir/>
          <dgm:resizeHandles val="exact"/>
        </dgm:presLayoutVars>
      </dgm:prSet>
      <dgm:spPr/>
      <dgm:t>
        <a:bodyPr/>
        <a:lstStyle/>
        <a:p>
          <a:endParaRPr lang="en-US"/>
        </a:p>
      </dgm:t>
    </dgm:pt>
    <dgm:pt modelId="{322CA474-8A0E-46B4-B0AE-FCCD550878BC}" type="pres">
      <dgm:prSet presAssocID="{F682FBD6-9DA8-427B-AC85-29600B5A9D12}" presName="node" presStyleLbl="node1" presStyleIdx="0" presStyleCnt="4">
        <dgm:presLayoutVars>
          <dgm:bulletEnabled val="1"/>
        </dgm:presLayoutVars>
      </dgm:prSet>
      <dgm:spPr/>
      <dgm:t>
        <a:bodyPr/>
        <a:lstStyle/>
        <a:p>
          <a:endParaRPr lang="en-US"/>
        </a:p>
      </dgm:t>
    </dgm:pt>
    <dgm:pt modelId="{DF4A1C95-AB8A-45B4-ACAA-8404FC5D107D}" type="pres">
      <dgm:prSet presAssocID="{D179F3B1-9056-4877-BA4A-B5DED451F881}" presName="sibTrans" presStyleCnt="0"/>
      <dgm:spPr/>
    </dgm:pt>
    <dgm:pt modelId="{FF73792F-C691-4FF3-ACE3-46FF5FA1A7A2}" type="pres">
      <dgm:prSet presAssocID="{9A3C032D-4F30-481E-9B2B-5D41DA3C402F}" presName="node" presStyleLbl="node1" presStyleIdx="1" presStyleCnt="4">
        <dgm:presLayoutVars>
          <dgm:bulletEnabled val="1"/>
        </dgm:presLayoutVars>
      </dgm:prSet>
      <dgm:spPr/>
      <dgm:t>
        <a:bodyPr/>
        <a:lstStyle/>
        <a:p>
          <a:endParaRPr lang="en-US"/>
        </a:p>
      </dgm:t>
    </dgm:pt>
    <dgm:pt modelId="{7CBB1875-45E6-4ECB-AC63-043E0477D78E}" type="pres">
      <dgm:prSet presAssocID="{ADE6EEAD-EA8A-40B1-8C3A-2C734FE1AFEA}" presName="sibTrans" presStyleCnt="0"/>
      <dgm:spPr/>
    </dgm:pt>
    <dgm:pt modelId="{4A4D194C-43C3-4462-9C11-0E27767C317A}" type="pres">
      <dgm:prSet presAssocID="{04DFD56D-D078-4A62-99B7-6617B5187819}" presName="node" presStyleLbl="node1" presStyleIdx="2" presStyleCnt="4">
        <dgm:presLayoutVars>
          <dgm:bulletEnabled val="1"/>
        </dgm:presLayoutVars>
      </dgm:prSet>
      <dgm:spPr/>
      <dgm:t>
        <a:bodyPr/>
        <a:lstStyle/>
        <a:p>
          <a:endParaRPr lang="en-US"/>
        </a:p>
      </dgm:t>
    </dgm:pt>
    <dgm:pt modelId="{89619513-23E6-4A10-82E5-5BB43374A8C3}" type="pres">
      <dgm:prSet presAssocID="{6C7FA92D-AABC-492F-A64A-14BA4BE6C096}" presName="sibTrans" presStyleCnt="0"/>
      <dgm:spPr/>
    </dgm:pt>
    <dgm:pt modelId="{B457115D-F748-48F8-A99F-F08AB3818860}" type="pres">
      <dgm:prSet presAssocID="{F0A06B4E-F642-4B33-9B5D-78CE84DB6128}" presName="node" presStyleLbl="node1" presStyleIdx="3" presStyleCnt="4">
        <dgm:presLayoutVars>
          <dgm:bulletEnabled val="1"/>
        </dgm:presLayoutVars>
      </dgm:prSet>
      <dgm:spPr/>
      <dgm:t>
        <a:bodyPr/>
        <a:lstStyle/>
        <a:p>
          <a:endParaRPr lang="en-US"/>
        </a:p>
      </dgm:t>
    </dgm:pt>
  </dgm:ptLst>
  <dgm:cxnLst>
    <dgm:cxn modelId="{05BEBB58-6560-4D97-862F-47C27878DA6E}" srcId="{3A71CC84-1251-4B2C-AF92-7DFD2AD4561B}" destId="{F0A06B4E-F642-4B33-9B5D-78CE84DB6128}" srcOrd="3" destOrd="0" parTransId="{B7C29922-FA33-43A2-81BD-563530933C69}" sibTransId="{E5662FB1-1774-4367-AF28-F94F9D8BADF4}"/>
    <dgm:cxn modelId="{2CFFF758-95EB-4A22-8D1F-C862101D86A2}" type="presOf" srcId="{F0A06B4E-F642-4B33-9B5D-78CE84DB6128}" destId="{B457115D-F748-48F8-A99F-F08AB3818860}" srcOrd="0" destOrd="0" presId="urn:microsoft.com/office/officeart/2005/8/layout/default"/>
    <dgm:cxn modelId="{B212C144-6F5E-44BB-87C1-5C0D81374A94}" type="presOf" srcId="{9A3C032D-4F30-481E-9B2B-5D41DA3C402F}" destId="{FF73792F-C691-4FF3-ACE3-46FF5FA1A7A2}" srcOrd="0" destOrd="0" presId="urn:microsoft.com/office/officeart/2005/8/layout/default"/>
    <dgm:cxn modelId="{5F03E20B-27D1-4EBF-A0FB-A88B3589DF46}" type="presOf" srcId="{04DFD56D-D078-4A62-99B7-6617B5187819}" destId="{4A4D194C-43C3-4462-9C11-0E27767C317A}" srcOrd="0" destOrd="0" presId="urn:microsoft.com/office/officeart/2005/8/layout/default"/>
    <dgm:cxn modelId="{1622DA40-5D19-4469-BD7D-DE3341546007}" srcId="{3A71CC84-1251-4B2C-AF92-7DFD2AD4561B}" destId="{04DFD56D-D078-4A62-99B7-6617B5187819}" srcOrd="2" destOrd="0" parTransId="{87936FEF-3ECA-4640-9949-4F80740C8D5D}" sibTransId="{6C7FA92D-AABC-492F-A64A-14BA4BE6C096}"/>
    <dgm:cxn modelId="{0F800E07-CF68-4E28-BAE7-B43D37A86A65}" srcId="{3A71CC84-1251-4B2C-AF92-7DFD2AD4561B}" destId="{9A3C032D-4F30-481E-9B2B-5D41DA3C402F}" srcOrd="1" destOrd="0" parTransId="{345B699C-C618-4EAA-B1E8-2DB137900B93}" sibTransId="{ADE6EEAD-EA8A-40B1-8C3A-2C734FE1AFEA}"/>
    <dgm:cxn modelId="{EE4236E3-A034-4876-A180-7BA8256CD42F}" type="presOf" srcId="{F682FBD6-9DA8-427B-AC85-29600B5A9D12}" destId="{322CA474-8A0E-46B4-B0AE-FCCD550878BC}" srcOrd="0" destOrd="0" presId="urn:microsoft.com/office/officeart/2005/8/layout/default"/>
    <dgm:cxn modelId="{33B0BC18-8405-4E86-82A2-D7CBA51E5C69}" type="presOf" srcId="{3A71CC84-1251-4B2C-AF92-7DFD2AD4561B}" destId="{72ACE1BB-9911-4A9C-9C9D-CA22BE575E2A}" srcOrd="0" destOrd="0" presId="urn:microsoft.com/office/officeart/2005/8/layout/default"/>
    <dgm:cxn modelId="{E6E4E32F-1274-4931-88FB-F551E5CF2DE3}" srcId="{3A71CC84-1251-4B2C-AF92-7DFD2AD4561B}" destId="{F682FBD6-9DA8-427B-AC85-29600B5A9D12}" srcOrd="0" destOrd="0" parTransId="{81FFB0DF-E82C-4100-8F7B-D8B7D7D78BC5}" sibTransId="{D179F3B1-9056-4877-BA4A-B5DED451F881}"/>
    <dgm:cxn modelId="{F54DD5A0-1341-4390-940A-F3B1F45E9B9B}" type="presParOf" srcId="{72ACE1BB-9911-4A9C-9C9D-CA22BE575E2A}" destId="{322CA474-8A0E-46B4-B0AE-FCCD550878BC}" srcOrd="0" destOrd="0" presId="urn:microsoft.com/office/officeart/2005/8/layout/default"/>
    <dgm:cxn modelId="{45F36555-4F70-4868-A735-5B9B26866CDC}" type="presParOf" srcId="{72ACE1BB-9911-4A9C-9C9D-CA22BE575E2A}" destId="{DF4A1C95-AB8A-45B4-ACAA-8404FC5D107D}" srcOrd="1" destOrd="0" presId="urn:microsoft.com/office/officeart/2005/8/layout/default"/>
    <dgm:cxn modelId="{36A66872-21C8-4E1C-8C5E-F8ADFE90AA45}" type="presParOf" srcId="{72ACE1BB-9911-4A9C-9C9D-CA22BE575E2A}" destId="{FF73792F-C691-4FF3-ACE3-46FF5FA1A7A2}" srcOrd="2" destOrd="0" presId="urn:microsoft.com/office/officeart/2005/8/layout/default"/>
    <dgm:cxn modelId="{D76F59FD-5670-4C9E-A621-FE2B83A6289C}" type="presParOf" srcId="{72ACE1BB-9911-4A9C-9C9D-CA22BE575E2A}" destId="{7CBB1875-45E6-4ECB-AC63-043E0477D78E}" srcOrd="3" destOrd="0" presId="urn:microsoft.com/office/officeart/2005/8/layout/default"/>
    <dgm:cxn modelId="{5C1566F7-6766-40F9-8059-C37C98C6E536}" type="presParOf" srcId="{72ACE1BB-9911-4A9C-9C9D-CA22BE575E2A}" destId="{4A4D194C-43C3-4462-9C11-0E27767C317A}" srcOrd="4" destOrd="0" presId="urn:microsoft.com/office/officeart/2005/8/layout/default"/>
    <dgm:cxn modelId="{67C1DBE0-0B37-45DF-AEE3-4633CFB51D4C}" type="presParOf" srcId="{72ACE1BB-9911-4A9C-9C9D-CA22BE575E2A}" destId="{89619513-23E6-4A10-82E5-5BB43374A8C3}" srcOrd="5" destOrd="0" presId="urn:microsoft.com/office/officeart/2005/8/layout/default"/>
    <dgm:cxn modelId="{2B626A2C-D877-475B-9821-2FC28C54F9F5}" type="presParOf" srcId="{72ACE1BB-9911-4A9C-9C9D-CA22BE575E2A}" destId="{B457115D-F748-48F8-A99F-F08AB3818860}"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A7BD09EC-C6B2-466A-8D05-588A044C7429}"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en-US"/>
        </a:p>
      </dgm:t>
    </dgm:pt>
    <dgm:pt modelId="{E6F45694-2184-47DE-8497-030109B3AA98}">
      <dgm:prSet phldrT="[Text]"/>
      <dgm:spPr/>
      <dgm:t>
        <a:bodyPr/>
        <a:lstStyle/>
        <a:p>
          <a:r>
            <a:rPr lang="en-US" dirty="0" smtClean="0"/>
            <a:t>Take advice</a:t>
          </a:r>
          <a:endParaRPr lang="en-US" dirty="0"/>
        </a:p>
      </dgm:t>
    </dgm:pt>
    <dgm:pt modelId="{6B52ACA6-E407-4CAF-9574-49F239563B89}" type="parTrans" cxnId="{3E9E5A85-EC7E-4302-97D3-821FDC2A9436}">
      <dgm:prSet/>
      <dgm:spPr/>
      <dgm:t>
        <a:bodyPr/>
        <a:lstStyle/>
        <a:p>
          <a:endParaRPr lang="en-US"/>
        </a:p>
      </dgm:t>
    </dgm:pt>
    <dgm:pt modelId="{F39EE0B7-84D4-4D58-AED8-532317D717AC}" type="sibTrans" cxnId="{3E9E5A85-EC7E-4302-97D3-821FDC2A9436}">
      <dgm:prSet/>
      <dgm:spPr/>
      <dgm:t>
        <a:bodyPr/>
        <a:lstStyle/>
        <a:p>
          <a:endParaRPr lang="en-US"/>
        </a:p>
      </dgm:t>
    </dgm:pt>
    <dgm:pt modelId="{979DEA97-DBE7-4C12-A852-2616351A46AD}">
      <dgm:prSet phldrT="[Text]"/>
      <dgm:spPr/>
      <dgm:t>
        <a:bodyPr/>
        <a:lstStyle/>
        <a:p>
          <a:r>
            <a:rPr lang="en-US" altLang="en-US" dirty="0" smtClean="0">
              <a:cs typeface="Times New Roman" panose="02020603050405020304" pitchFamily="18" charset="0"/>
            </a:rPr>
            <a:t>Mentor</a:t>
          </a:r>
          <a:endParaRPr lang="en-US" dirty="0"/>
        </a:p>
      </dgm:t>
    </dgm:pt>
    <dgm:pt modelId="{84645E32-7B61-457B-AC1A-72AE96B6DC18}" type="parTrans" cxnId="{1B62CA56-FDA0-4B90-8BD8-EB5FF170AC67}">
      <dgm:prSet/>
      <dgm:spPr/>
      <dgm:t>
        <a:bodyPr/>
        <a:lstStyle/>
        <a:p>
          <a:endParaRPr lang="en-US"/>
        </a:p>
      </dgm:t>
    </dgm:pt>
    <dgm:pt modelId="{9E3CDB49-D319-4259-975A-18FC635960B8}" type="sibTrans" cxnId="{1B62CA56-FDA0-4B90-8BD8-EB5FF170AC67}">
      <dgm:prSet/>
      <dgm:spPr/>
      <dgm:t>
        <a:bodyPr/>
        <a:lstStyle/>
        <a:p>
          <a:endParaRPr lang="en-US"/>
        </a:p>
      </dgm:t>
    </dgm:pt>
    <dgm:pt modelId="{EEE33D45-A62D-4902-B25C-F25D411B406F}">
      <dgm:prSet phldrT="[Text]"/>
      <dgm:spPr/>
      <dgm:t>
        <a:bodyPr/>
        <a:lstStyle/>
        <a:p>
          <a:r>
            <a:rPr lang="en-US" dirty="0" smtClean="0"/>
            <a:t>Consequence of Wrong Decision</a:t>
          </a:r>
          <a:endParaRPr lang="en-US" dirty="0"/>
        </a:p>
      </dgm:t>
    </dgm:pt>
    <dgm:pt modelId="{3FA57EB1-0EC0-4998-8221-ABB3E8D35525}" type="parTrans" cxnId="{21FDFA38-647D-49BF-AEAE-D362774E357A}">
      <dgm:prSet/>
      <dgm:spPr/>
      <dgm:t>
        <a:bodyPr/>
        <a:lstStyle/>
        <a:p>
          <a:endParaRPr lang="en-US"/>
        </a:p>
      </dgm:t>
    </dgm:pt>
    <dgm:pt modelId="{67572A36-B836-4772-B3D6-1484CC2FFF1E}" type="sibTrans" cxnId="{21FDFA38-647D-49BF-AEAE-D362774E357A}">
      <dgm:prSet/>
      <dgm:spPr/>
      <dgm:t>
        <a:bodyPr/>
        <a:lstStyle/>
        <a:p>
          <a:endParaRPr lang="en-US"/>
        </a:p>
      </dgm:t>
    </dgm:pt>
    <dgm:pt modelId="{85BED4B1-63F3-400C-BF49-8D2023401BA1}">
      <dgm:prSet phldrT="[Text]"/>
      <dgm:spPr/>
      <dgm:t>
        <a:bodyPr/>
        <a:lstStyle/>
        <a:p>
          <a:r>
            <a:rPr lang="en-US" altLang="en-US" dirty="0" smtClean="0">
              <a:cs typeface="Times New Roman" panose="02020603050405020304" pitchFamily="18" charset="0"/>
            </a:rPr>
            <a:t>time lost</a:t>
          </a:r>
          <a:endParaRPr lang="en-US" dirty="0"/>
        </a:p>
      </dgm:t>
    </dgm:pt>
    <dgm:pt modelId="{51499C45-7C0A-43C4-BF4E-D22A61271235}" type="parTrans" cxnId="{95D42808-3D6C-484E-8C15-70BF2C543C3C}">
      <dgm:prSet/>
      <dgm:spPr/>
      <dgm:t>
        <a:bodyPr/>
        <a:lstStyle/>
        <a:p>
          <a:endParaRPr lang="en-US"/>
        </a:p>
      </dgm:t>
    </dgm:pt>
    <dgm:pt modelId="{C7BFCFB3-C2B4-480C-9C27-D0C3517C375B}" type="sibTrans" cxnId="{95D42808-3D6C-484E-8C15-70BF2C543C3C}">
      <dgm:prSet/>
      <dgm:spPr/>
      <dgm:t>
        <a:bodyPr/>
        <a:lstStyle/>
        <a:p>
          <a:endParaRPr lang="en-US"/>
        </a:p>
      </dgm:t>
    </dgm:pt>
    <dgm:pt modelId="{B162F7AC-6468-443D-855E-8897BC5A3C0A}">
      <dgm:prSet phldrT="[Text]"/>
      <dgm:spPr/>
      <dgm:t>
        <a:bodyPr/>
        <a:lstStyle/>
        <a:p>
          <a:r>
            <a:rPr lang="en-US" altLang="en-US" dirty="0" smtClean="0">
              <a:cs typeface="Times New Roman" panose="02020603050405020304" pitchFamily="18" charset="0"/>
            </a:rPr>
            <a:t>senior researchers</a:t>
          </a:r>
          <a:endParaRPr lang="en-US" dirty="0"/>
        </a:p>
      </dgm:t>
    </dgm:pt>
    <dgm:pt modelId="{A60E796C-7CCB-43DE-8C76-47D0E5CD90DF}" type="parTrans" cxnId="{2F15A42F-CF4B-4B67-A460-2B385DCF23E0}">
      <dgm:prSet/>
      <dgm:spPr/>
      <dgm:t>
        <a:bodyPr/>
        <a:lstStyle/>
        <a:p>
          <a:endParaRPr lang="en-US"/>
        </a:p>
      </dgm:t>
    </dgm:pt>
    <dgm:pt modelId="{D03636E9-2E20-4340-81F1-2E83E9828BA9}" type="sibTrans" cxnId="{2F15A42F-CF4B-4B67-A460-2B385DCF23E0}">
      <dgm:prSet/>
      <dgm:spPr/>
      <dgm:t>
        <a:bodyPr/>
        <a:lstStyle/>
        <a:p>
          <a:endParaRPr lang="en-US"/>
        </a:p>
      </dgm:t>
    </dgm:pt>
    <dgm:pt modelId="{1C0C30F5-49D0-49B7-B21B-E8475D87EB75}">
      <dgm:prSet phldrT="[Text]"/>
      <dgm:spPr/>
      <dgm:t>
        <a:bodyPr/>
        <a:lstStyle/>
        <a:p>
          <a:r>
            <a:rPr lang="en-US" altLang="en-US" smtClean="0">
              <a:cs typeface="Times New Roman" panose="02020603050405020304" pitchFamily="18" charset="0"/>
            </a:rPr>
            <a:t>failure </a:t>
          </a:r>
          <a:r>
            <a:rPr lang="en-US" altLang="en-US" dirty="0" smtClean="0">
              <a:cs typeface="Times New Roman" panose="02020603050405020304" pitchFamily="18" charset="0"/>
            </a:rPr>
            <a:t>to publish</a:t>
          </a:r>
          <a:endParaRPr lang="en-US" dirty="0"/>
        </a:p>
      </dgm:t>
    </dgm:pt>
    <dgm:pt modelId="{55599145-73EB-4F2E-840F-81450F12FB0B}" type="parTrans" cxnId="{E95DAEDF-38B7-46EE-8B5F-C07F2D075884}">
      <dgm:prSet/>
      <dgm:spPr/>
      <dgm:t>
        <a:bodyPr/>
        <a:lstStyle/>
        <a:p>
          <a:endParaRPr lang="en-US"/>
        </a:p>
      </dgm:t>
    </dgm:pt>
    <dgm:pt modelId="{18D11EB7-3F3D-4D36-8726-3907FF240152}" type="sibTrans" cxnId="{E95DAEDF-38B7-46EE-8B5F-C07F2D075884}">
      <dgm:prSet/>
      <dgm:spPr/>
      <dgm:t>
        <a:bodyPr/>
        <a:lstStyle/>
        <a:p>
          <a:endParaRPr lang="en-US"/>
        </a:p>
      </dgm:t>
    </dgm:pt>
    <dgm:pt modelId="{859A1D66-2FAA-424E-90C6-32D69D09437C}" type="pres">
      <dgm:prSet presAssocID="{A7BD09EC-C6B2-466A-8D05-588A044C7429}" presName="list" presStyleCnt="0">
        <dgm:presLayoutVars>
          <dgm:dir/>
          <dgm:animLvl val="lvl"/>
        </dgm:presLayoutVars>
      </dgm:prSet>
      <dgm:spPr/>
      <dgm:t>
        <a:bodyPr/>
        <a:lstStyle/>
        <a:p>
          <a:endParaRPr lang="en-US"/>
        </a:p>
      </dgm:t>
    </dgm:pt>
    <dgm:pt modelId="{F0B54387-F69F-4854-AE6A-CCA74F47869E}" type="pres">
      <dgm:prSet presAssocID="{E6F45694-2184-47DE-8497-030109B3AA98}" presName="posSpace" presStyleCnt="0"/>
      <dgm:spPr/>
    </dgm:pt>
    <dgm:pt modelId="{378379C5-EA29-4A17-BF16-80CF75438933}" type="pres">
      <dgm:prSet presAssocID="{E6F45694-2184-47DE-8497-030109B3AA98}" presName="vertFlow" presStyleCnt="0"/>
      <dgm:spPr/>
    </dgm:pt>
    <dgm:pt modelId="{A20007F1-B047-4ED4-A2C3-94C2FE9727A0}" type="pres">
      <dgm:prSet presAssocID="{E6F45694-2184-47DE-8497-030109B3AA98}" presName="topSpace" presStyleCnt="0"/>
      <dgm:spPr/>
    </dgm:pt>
    <dgm:pt modelId="{1A9E355A-F206-4D73-A29A-7E5B83AD44E0}" type="pres">
      <dgm:prSet presAssocID="{E6F45694-2184-47DE-8497-030109B3AA98}" presName="firstComp" presStyleCnt="0"/>
      <dgm:spPr/>
    </dgm:pt>
    <dgm:pt modelId="{4D6DB7BB-58D3-4CD6-AD07-CA186392A921}" type="pres">
      <dgm:prSet presAssocID="{E6F45694-2184-47DE-8497-030109B3AA98}" presName="firstChild" presStyleLbl="bgAccFollowNode1" presStyleIdx="0" presStyleCnt="4"/>
      <dgm:spPr/>
      <dgm:t>
        <a:bodyPr/>
        <a:lstStyle/>
        <a:p>
          <a:endParaRPr lang="en-US"/>
        </a:p>
      </dgm:t>
    </dgm:pt>
    <dgm:pt modelId="{88F4338B-C2D4-4FB2-99C5-9EF3DEFC2F1B}" type="pres">
      <dgm:prSet presAssocID="{E6F45694-2184-47DE-8497-030109B3AA98}" presName="firstChildTx" presStyleLbl="bgAccFollowNode1" presStyleIdx="0" presStyleCnt="4">
        <dgm:presLayoutVars>
          <dgm:bulletEnabled val="1"/>
        </dgm:presLayoutVars>
      </dgm:prSet>
      <dgm:spPr/>
      <dgm:t>
        <a:bodyPr/>
        <a:lstStyle/>
        <a:p>
          <a:endParaRPr lang="en-US"/>
        </a:p>
      </dgm:t>
    </dgm:pt>
    <dgm:pt modelId="{93FE002D-52A5-42A8-8754-F2AC84A61FE9}" type="pres">
      <dgm:prSet presAssocID="{B162F7AC-6468-443D-855E-8897BC5A3C0A}" presName="comp" presStyleCnt="0"/>
      <dgm:spPr/>
    </dgm:pt>
    <dgm:pt modelId="{ED49BB1E-758F-4502-AF29-457FDB40F955}" type="pres">
      <dgm:prSet presAssocID="{B162F7AC-6468-443D-855E-8897BC5A3C0A}" presName="child" presStyleLbl="bgAccFollowNode1" presStyleIdx="1" presStyleCnt="4"/>
      <dgm:spPr/>
      <dgm:t>
        <a:bodyPr/>
        <a:lstStyle/>
        <a:p>
          <a:endParaRPr lang="en-US"/>
        </a:p>
      </dgm:t>
    </dgm:pt>
    <dgm:pt modelId="{DDFD988F-E7F5-43E4-9101-97A1CD4B3EDE}" type="pres">
      <dgm:prSet presAssocID="{B162F7AC-6468-443D-855E-8897BC5A3C0A}" presName="childTx" presStyleLbl="bgAccFollowNode1" presStyleIdx="1" presStyleCnt="4">
        <dgm:presLayoutVars>
          <dgm:bulletEnabled val="1"/>
        </dgm:presLayoutVars>
      </dgm:prSet>
      <dgm:spPr/>
      <dgm:t>
        <a:bodyPr/>
        <a:lstStyle/>
        <a:p>
          <a:endParaRPr lang="en-US"/>
        </a:p>
      </dgm:t>
    </dgm:pt>
    <dgm:pt modelId="{EF232A3C-C984-43D5-8006-21D2714D8E8F}" type="pres">
      <dgm:prSet presAssocID="{E6F45694-2184-47DE-8497-030109B3AA98}" presName="negSpace" presStyleCnt="0"/>
      <dgm:spPr/>
    </dgm:pt>
    <dgm:pt modelId="{95AEA5CC-2424-43C7-9B34-2D974F30D459}" type="pres">
      <dgm:prSet presAssocID="{E6F45694-2184-47DE-8497-030109B3AA98}" presName="circle" presStyleLbl="node1" presStyleIdx="0" presStyleCnt="2"/>
      <dgm:spPr/>
      <dgm:t>
        <a:bodyPr/>
        <a:lstStyle/>
        <a:p>
          <a:endParaRPr lang="en-US"/>
        </a:p>
      </dgm:t>
    </dgm:pt>
    <dgm:pt modelId="{5C65BEA8-C6EE-40D9-8885-902D4CCBE889}" type="pres">
      <dgm:prSet presAssocID="{F39EE0B7-84D4-4D58-AED8-532317D717AC}" presName="transSpace" presStyleCnt="0"/>
      <dgm:spPr/>
    </dgm:pt>
    <dgm:pt modelId="{135DE5F7-A907-433F-8884-807B72FDC8B4}" type="pres">
      <dgm:prSet presAssocID="{EEE33D45-A62D-4902-B25C-F25D411B406F}" presName="posSpace" presStyleCnt="0"/>
      <dgm:spPr/>
    </dgm:pt>
    <dgm:pt modelId="{9A0FD61C-F31B-4336-A8E5-B2A57C830DB4}" type="pres">
      <dgm:prSet presAssocID="{EEE33D45-A62D-4902-B25C-F25D411B406F}" presName="vertFlow" presStyleCnt="0"/>
      <dgm:spPr/>
    </dgm:pt>
    <dgm:pt modelId="{98EB2C8D-91CE-485A-8E7C-018F13F1328D}" type="pres">
      <dgm:prSet presAssocID="{EEE33D45-A62D-4902-B25C-F25D411B406F}" presName="topSpace" presStyleCnt="0"/>
      <dgm:spPr/>
    </dgm:pt>
    <dgm:pt modelId="{A2B350F4-C794-477D-BCAB-1ABCC50901B4}" type="pres">
      <dgm:prSet presAssocID="{EEE33D45-A62D-4902-B25C-F25D411B406F}" presName="firstComp" presStyleCnt="0"/>
      <dgm:spPr/>
    </dgm:pt>
    <dgm:pt modelId="{2F24F61D-9B5E-432D-AA6B-68135DE695D6}" type="pres">
      <dgm:prSet presAssocID="{EEE33D45-A62D-4902-B25C-F25D411B406F}" presName="firstChild" presStyleLbl="bgAccFollowNode1" presStyleIdx="2" presStyleCnt="4"/>
      <dgm:spPr/>
      <dgm:t>
        <a:bodyPr/>
        <a:lstStyle/>
        <a:p>
          <a:endParaRPr lang="en-US"/>
        </a:p>
      </dgm:t>
    </dgm:pt>
    <dgm:pt modelId="{2E2FDB4F-3E5F-45F3-BA9A-1F9B7BE7A831}" type="pres">
      <dgm:prSet presAssocID="{EEE33D45-A62D-4902-B25C-F25D411B406F}" presName="firstChildTx" presStyleLbl="bgAccFollowNode1" presStyleIdx="2" presStyleCnt="4">
        <dgm:presLayoutVars>
          <dgm:bulletEnabled val="1"/>
        </dgm:presLayoutVars>
      </dgm:prSet>
      <dgm:spPr/>
      <dgm:t>
        <a:bodyPr/>
        <a:lstStyle/>
        <a:p>
          <a:endParaRPr lang="en-US"/>
        </a:p>
      </dgm:t>
    </dgm:pt>
    <dgm:pt modelId="{9EF11F93-71D1-42AA-A765-2502295BED46}" type="pres">
      <dgm:prSet presAssocID="{1C0C30F5-49D0-49B7-B21B-E8475D87EB75}" presName="comp" presStyleCnt="0"/>
      <dgm:spPr/>
    </dgm:pt>
    <dgm:pt modelId="{C4515067-4527-445B-90A8-446C007D1DC5}" type="pres">
      <dgm:prSet presAssocID="{1C0C30F5-49D0-49B7-B21B-E8475D87EB75}" presName="child" presStyleLbl="bgAccFollowNode1" presStyleIdx="3" presStyleCnt="4"/>
      <dgm:spPr/>
      <dgm:t>
        <a:bodyPr/>
        <a:lstStyle/>
        <a:p>
          <a:endParaRPr lang="en-US"/>
        </a:p>
      </dgm:t>
    </dgm:pt>
    <dgm:pt modelId="{FF999DD2-9102-455E-AF1C-DD0C7F5DD3A8}" type="pres">
      <dgm:prSet presAssocID="{1C0C30F5-49D0-49B7-B21B-E8475D87EB75}" presName="childTx" presStyleLbl="bgAccFollowNode1" presStyleIdx="3" presStyleCnt="4">
        <dgm:presLayoutVars>
          <dgm:bulletEnabled val="1"/>
        </dgm:presLayoutVars>
      </dgm:prSet>
      <dgm:spPr/>
      <dgm:t>
        <a:bodyPr/>
        <a:lstStyle/>
        <a:p>
          <a:endParaRPr lang="en-US"/>
        </a:p>
      </dgm:t>
    </dgm:pt>
    <dgm:pt modelId="{84A19089-9C69-4DBC-866F-E724D5702C3A}" type="pres">
      <dgm:prSet presAssocID="{EEE33D45-A62D-4902-B25C-F25D411B406F}" presName="negSpace" presStyleCnt="0"/>
      <dgm:spPr/>
    </dgm:pt>
    <dgm:pt modelId="{34F416ED-6162-4DBF-918E-0F83B8D50EEF}" type="pres">
      <dgm:prSet presAssocID="{EEE33D45-A62D-4902-B25C-F25D411B406F}" presName="circle" presStyleLbl="node1" presStyleIdx="1" presStyleCnt="2"/>
      <dgm:spPr/>
      <dgm:t>
        <a:bodyPr/>
        <a:lstStyle/>
        <a:p>
          <a:endParaRPr lang="en-US"/>
        </a:p>
      </dgm:t>
    </dgm:pt>
  </dgm:ptLst>
  <dgm:cxnLst>
    <dgm:cxn modelId="{C795486D-0B90-4A1B-BAC1-05DA58753266}" type="presOf" srcId="{85BED4B1-63F3-400C-BF49-8D2023401BA1}" destId="{2F24F61D-9B5E-432D-AA6B-68135DE695D6}" srcOrd="0" destOrd="0" presId="urn:microsoft.com/office/officeart/2005/8/layout/hList9"/>
    <dgm:cxn modelId="{95D42808-3D6C-484E-8C15-70BF2C543C3C}" srcId="{EEE33D45-A62D-4902-B25C-F25D411B406F}" destId="{85BED4B1-63F3-400C-BF49-8D2023401BA1}" srcOrd="0" destOrd="0" parTransId="{51499C45-7C0A-43C4-BF4E-D22A61271235}" sibTransId="{C7BFCFB3-C2B4-480C-9C27-D0C3517C375B}"/>
    <dgm:cxn modelId="{E67A10F3-D26B-4E8D-B296-C895F122E8C4}" type="presOf" srcId="{1C0C30F5-49D0-49B7-B21B-E8475D87EB75}" destId="{C4515067-4527-445B-90A8-446C007D1DC5}" srcOrd="0" destOrd="0" presId="urn:microsoft.com/office/officeart/2005/8/layout/hList9"/>
    <dgm:cxn modelId="{47B62A91-082F-4061-B93E-8AE04DC0CB7B}" type="presOf" srcId="{B162F7AC-6468-443D-855E-8897BC5A3C0A}" destId="{ED49BB1E-758F-4502-AF29-457FDB40F955}" srcOrd="0" destOrd="0" presId="urn:microsoft.com/office/officeart/2005/8/layout/hList9"/>
    <dgm:cxn modelId="{2F15A42F-CF4B-4B67-A460-2B385DCF23E0}" srcId="{E6F45694-2184-47DE-8497-030109B3AA98}" destId="{B162F7AC-6468-443D-855E-8897BC5A3C0A}" srcOrd="1" destOrd="0" parTransId="{A60E796C-7CCB-43DE-8C76-47D0E5CD90DF}" sibTransId="{D03636E9-2E20-4340-81F1-2E83E9828BA9}"/>
    <dgm:cxn modelId="{1404E2D7-F12C-4918-AFB0-C14566CF0FF1}" type="presOf" srcId="{A7BD09EC-C6B2-466A-8D05-588A044C7429}" destId="{859A1D66-2FAA-424E-90C6-32D69D09437C}" srcOrd="0" destOrd="0" presId="urn:microsoft.com/office/officeart/2005/8/layout/hList9"/>
    <dgm:cxn modelId="{DDF57343-6C56-4204-BFF6-DE759C76AEA4}" type="presOf" srcId="{979DEA97-DBE7-4C12-A852-2616351A46AD}" destId="{88F4338B-C2D4-4FB2-99C5-9EF3DEFC2F1B}" srcOrd="1" destOrd="0" presId="urn:microsoft.com/office/officeart/2005/8/layout/hList9"/>
    <dgm:cxn modelId="{94840430-3C16-4EAD-BECD-4A552EA956EA}" type="presOf" srcId="{1C0C30F5-49D0-49B7-B21B-E8475D87EB75}" destId="{FF999DD2-9102-455E-AF1C-DD0C7F5DD3A8}" srcOrd="1" destOrd="0" presId="urn:microsoft.com/office/officeart/2005/8/layout/hList9"/>
    <dgm:cxn modelId="{3E9E5A85-EC7E-4302-97D3-821FDC2A9436}" srcId="{A7BD09EC-C6B2-466A-8D05-588A044C7429}" destId="{E6F45694-2184-47DE-8497-030109B3AA98}" srcOrd="0" destOrd="0" parTransId="{6B52ACA6-E407-4CAF-9574-49F239563B89}" sibTransId="{F39EE0B7-84D4-4D58-AED8-532317D717AC}"/>
    <dgm:cxn modelId="{1B62CA56-FDA0-4B90-8BD8-EB5FF170AC67}" srcId="{E6F45694-2184-47DE-8497-030109B3AA98}" destId="{979DEA97-DBE7-4C12-A852-2616351A46AD}" srcOrd="0" destOrd="0" parTransId="{84645E32-7B61-457B-AC1A-72AE96B6DC18}" sibTransId="{9E3CDB49-D319-4259-975A-18FC635960B8}"/>
    <dgm:cxn modelId="{E95DAEDF-38B7-46EE-8B5F-C07F2D075884}" srcId="{EEE33D45-A62D-4902-B25C-F25D411B406F}" destId="{1C0C30F5-49D0-49B7-B21B-E8475D87EB75}" srcOrd="1" destOrd="0" parTransId="{55599145-73EB-4F2E-840F-81450F12FB0B}" sibTransId="{18D11EB7-3F3D-4D36-8726-3907FF240152}"/>
    <dgm:cxn modelId="{EF154118-BF31-47AF-BEA8-822D26EFFA05}" type="presOf" srcId="{B162F7AC-6468-443D-855E-8897BC5A3C0A}" destId="{DDFD988F-E7F5-43E4-9101-97A1CD4B3EDE}" srcOrd="1" destOrd="0" presId="urn:microsoft.com/office/officeart/2005/8/layout/hList9"/>
    <dgm:cxn modelId="{2706621A-C99C-4B4D-95FE-94EBF3E5C279}" type="presOf" srcId="{85BED4B1-63F3-400C-BF49-8D2023401BA1}" destId="{2E2FDB4F-3E5F-45F3-BA9A-1F9B7BE7A831}" srcOrd="1" destOrd="0" presId="urn:microsoft.com/office/officeart/2005/8/layout/hList9"/>
    <dgm:cxn modelId="{21FDFA38-647D-49BF-AEAE-D362774E357A}" srcId="{A7BD09EC-C6B2-466A-8D05-588A044C7429}" destId="{EEE33D45-A62D-4902-B25C-F25D411B406F}" srcOrd="1" destOrd="0" parTransId="{3FA57EB1-0EC0-4998-8221-ABB3E8D35525}" sibTransId="{67572A36-B836-4772-B3D6-1484CC2FFF1E}"/>
    <dgm:cxn modelId="{2ABE19F6-D43F-4439-ADC8-FD77908D3612}" type="presOf" srcId="{979DEA97-DBE7-4C12-A852-2616351A46AD}" destId="{4D6DB7BB-58D3-4CD6-AD07-CA186392A921}" srcOrd="0" destOrd="0" presId="urn:microsoft.com/office/officeart/2005/8/layout/hList9"/>
    <dgm:cxn modelId="{34C727F4-9B2B-46FF-A8F4-65E6F80EFA26}" type="presOf" srcId="{EEE33D45-A62D-4902-B25C-F25D411B406F}" destId="{34F416ED-6162-4DBF-918E-0F83B8D50EEF}" srcOrd="0" destOrd="0" presId="urn:microsoft.com/office/officeart/2005/8/layout/hList9"/>
    <dgm:cxn modelId="{CC3BBBB6-10B2-4936-B838-AAF5BF0B7562}" type="presOf" srcId="{E6F45694-2184-47DE-8497-030109B3AA98}" destId="{95AEA5CC-2424-43C7-9B34-2D974F30D459}" srcOrd="0" destOrd="0" presId="urn:microsoft.com/office/officeart/2005/8/layout/hList9"/>
    <dgm:cxn modelId="{A39F54B5-25E3-4A9D-9A06-4AB69B0C4AAD}" type="presParOf" srcId="{859A1D66-2FAA-424E-90C6-32D69D09437C}" destId="{F0B54387-F69F-4854-AE6A-CCA74F47869E}" srcOrd="0" destOrd="0" presId="urn:microsoft.com/office/officeart/2005/8/layout/hList9"/>
    <dgm:cxn modelId="{3F0B8D58-44BA-4638-A7EB-944EF0E8FE4E}" type="presParOf" srcId="{859A1D66-2FAA-424E-90C6-32D69D09437C}" destId="{378379C5-EA29-4A17-BF16-80CF75438933}" srcOrd="1" destOrd="0" presId="urn:microsoft.com/office/officeart/2005/8/layout/hList9"/>
    <dgm:cxn modelId="{BF7A6BF3-55D5-4CA0-9F1A-129BFDBC6CE6}" type="presParOf" srcId="{378379C5-EA29-4A17-BF16-80CF75438933}" destId="{A20007F1-B047-4ED4-A2C3-94C2FE9727A0}" srcOrd="0" destOrd="0" presId="urn:microsoft.com/office/officeart/2005/8/layout/hList9"/>
    <dgm:cxn modelId="{0A32E813-6A9C-4357-8491-8EBBBBEDC7A4}" type="presParOf" srcId="{378379C5-EA29-4A17-BF16-80CF75438933}" destId="{1A9E355A-F206-4D73-A29A-7E5B83AD44E0}" srcOrd="1" destOrd="0" presId="urn:microsoft.com/office/officeart/2005/8/layout/hList9"/>
    <dgm:cxn modelId="{DE67FBEF-DAA4-4101-A891-D38E9E98A285}" type="presParOf" srcId="{1A9E355A-F206-4D73-A29A-7E5B83AD44E0}" destId="{4D6DB7BB-58D3-4CD6-AD07-CA186392A921}" srcOrd="0" destOrd="0" presId="urn:microsoft.com/office/officeart/2005/8/layout/hList9"/>
    <dgm:cxn modelId="{8184C7E2-AC92-4927-972B-1ADB93E24311}" type="presParOf" srcId="{1A9E355A-F206-4D73-A29A-7E5B83AD44E0}" destId="{88F4338B-C2D4-4FB2-99C5-9EF3DEFC2F1B}" srcOrd="1" destOrd="0" presId="urn:microsoft.com/office/officeart/2005/8/layout/hList9"/>
    <dgm:cxn modelId="{702250AA-85F7-4CCF-804E-468FFC231E63}" type="presParOf" srcId="{378379C5-EA29-4A17-BF16-80CF75438933}" destId="{93FE002D-52A5-42A8-8754-F2AC84A61FE9}" srcOrd="2" destOrd="0" presId="urn:microsoft.com/office/officeart/2005/8/layout/hList9"/>
    <dgm:cxn modelId="{8A7FA82C-D745-459D-A305-E12FBC130E04}" type="presParOf" srcId="{93FE002D-52A5-42A8-8754-F2AC84A61FE9}" destId="{ED49BB1E-758F-4502-AF29-457FDB40F955}" srcOrd="0" destOrd="0" presId="urn:microsoft.com/office/officeart/2005/8/layout/hList9"/>
    <dgm:cxn modelId="{484E9C75-1B6A-4CFD-8CBE-6D7619E2A620}" type="presParOf" srcId="{93FE002D-52A5-42A8-8754-F2AC84A61FE9}" destId="{DDFD988F-E7F5-43E4-9101-97A1CD4B3EDE}" srcOrd="1" destOrd="0" presId="urn:microsoft.com/office/officeart/2005/8/layout/hList9"/>
    <dgm:cxn modelId="{CA7C88C4-3F3C-40D1-92D8-47EB1E0C7BE7}" type="presParOf" srcId="{859A1D66-2FAA-424E-90C6-32D69D09437C}" destId="{EF232A3C-C984-43D5-8006-21D2714D8E8F}" srcOrd="2" destOrd="0" presId="urn:microsoft.com/office/officeart/2005/8/layout/hList9"/>
    <dgm:cxn modelId="{C8B749B1-E310-40D0-8879-56FCBE63D4DB}" type="presParOf" srcId="{859A1D66-2FAA-424E-90C6-32D69D09437C}" destId="{95AEA5CC-2424-43C7-9B34-2D974F30D459}" srcOrd="3" destOrd="0" presId="urn:microsoft.com/office/officeart/2005/8/layout/hList9"/>
    <dgm:cxn modelId="{DB33CB52-2B36-41CE-A177-CA1D01C5A6AD}" type="presParOf" srcId="{859A1D66-2FAA-424E-90C6-32D69D09437C}" destId="{5C65BEA8-C6EE-40D9-8885-902D4CCBE889}" srcOrd="4" destOrd="0" presId="urn:microsoft.com/office/officeart/2005/8/layout/hList9"/>
    <dgm:cxn modelId="{4E184B35-9F80-429B-BE8E-BDE19EBF1F4D}" type="presParOf" srcId="{859A1D66-2FAA-424E-90C6-32D69D09437C}" destId="{135DE5F7-A907-433F-8884-807B72FDC8B4}" srcOrd="5" destOrd="0" presId="urn:microsoft.com/office/officeart/2005/8/layout/hList9"/>
    <dgm:cxn modelId="{D9A170F7-1AF8-4214-834F-499C1BAB3BAE}" type="presParOf" srcId="{859A1D66-2FAA-424E-90C6-32D69D09437C}" destId="{9A0FD61C-F31B-4336-A8E5-B2A57C830DB4}" srcOrd="6" destOrd="0" presId="urn:microsoft.com/office/officeart/2005/8/layout/hList9"/>
    <dgm:cxn modelId="{638925E7-0205-4C72-983A-18219A3DC012}" type="presParOf" srcId="{9A0FD61C-F31B-4336-A8E5-B2A57C830DB4}" destId="{98EB2C8D-91CE-485A-8E7C-018F13F1328D}" srcOrd="0" destOrd="0" presId="urn:microsoft.com/office/officeart/2005/8/layout/hList9"/>
    <dgm:cxn modelId="{C7A119EF-F765-425E-9E27-DE426E038591}" type="presParOf" srcId="{9A0FD61C-F31B-4336-A8E5-B2A57C830DB4}" destId="{A2B350F4-C794-477D-BCAB-1ABCC50901B4}" srcOrd="1" destOrd="0" presId="urn:microsoft.com/office/officeart/2005/8/layout/hList9"/>
    <dgm:cxn modelId="{969E1A81-7B84-46A4-AE5E-C4853659F1C5}" type="presParOf" srcId="{A2B350F4-C794-477D-BCAB-1ABCC50901B4}" destId="{2F24F61D-9B5E-432D-AA6B-68135DE695D6}" srcOrd="0" destOrd="0" presId="urn:microsoft.com/office/officeart/2005/8/layout/hList9"/>
    <dgm:cxn modelId="{33897A45-1E7A-45F3-A5D3-3943E6ADCF7F}" type="presParOf" srcId="{A2B350F4-C794-477D-BCAB-1ABCC50901B4}" destId="{2E2FDB4F-3E5F-45F3-BA9A-1F9B7BE7A831}" srcOrd="1" destOrd="0" presId="urn:microsoft.com/office/officeart/2005/8/layout/hList9"/>
    <dgm:cxn modelId="{5EC6CB49-D5D2-464A-8140-BC2640E2E85C}" type="presParOf" srcId="{9A0FD61C-F31B-4336-A8E5-B2A57C830DB4}" destId="{9EF11F93-71D1-42AA-A765-2502295BED46}" srcOrd="2" destOrd="0" presId="urn:microsoft.com/office/officeart/2005/8/layout/hList9"/>
    <dgm:cxn modelId="{1334DAE4-A0CD-484B-B09E-2D5452945167}" type="presParOf" srcId="{9EF11F93-71D1-42AA-A765-2502295BED46}" destId="{C4515067-4527-445B-90A8-446C007D1DC5}" srcOrd="0" destOrd="0" presId="urn:microsoft.com/office/officeart/2005/8/layout/hList9"/>
    <dgm:cxn modelId="{CF1F3601-1E3F-41C0-968D-22FF4C688ED9}" type="presParOf" srcId="{9EF11F93-71D1-42AA-A765-2502295BED46}" destId="{FF999DD2-9102-455E-AF1C-DD0C7F5DD3A8}" srcOrd="1" destOrd="0" presId="urn:microsoft.com/office/officeart/2005/8/layout/hList9"/>
    <dgm:cxn modelId="{0CF292DE-492C-402C-BFD6-2068E7E0A8F3}" type="presParOf" srcId="{859A1D66-2FAA-424E-90C6-32D69D09437C}" destId="{84A19089-9C69-4DBC-866F-E724D5702C3A}" srcOrd="7" destOrd="0" presId="urn:microsoft.com/office/officeart/2005/8/layout/hList9"/>
    <dgm:cxn modelId="{1CA9960D-F089-4409-B50A-F7E6A3E06F74}" type="presParOf" srcId="{859A1D66-2FAA-424E-90C6-32D69D09437C}" destId="{34F416ED-6162-4DBF-918E-0F83B8D50EEF}" srcOrd="8" destOrd="0" presId="urn:microsoft.com/office/officeart/2005/8/layout/hList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600384-BA0C-427C-A0DF-0ED5BA5AA555}"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00C67D35-B6BD-497C-97B7-4AFFBD03298E}">
      <dgm:prSet phldrT="[Text]">
        <dgm:style>
          <a:lnRef idx="0">
            <a:schemeClr val="accent4"/>
          </a:lnRef>
          <a:fillRef idx="3">
            <a:schemeClr val="accent4"/>
          </a:fillRef>
          <a:effectRef idx="3">
            <a:schemeClr val="accent4"/>
          </a:effectRef>
          <a:fontRef idx="minor">
            <a:schemeClr val="lt1"/>
          </a:fontRef>
        </dgm:style>
      </dgm:prSet>
      <dgm:spPr>
        <a:ln/>
      </dgm:spPr>
      <dgm:t>
        <a:bodyPr/>
        <a:lstStyle/>
        <a:p>
          <a:r>
            <a:rPr lang="en-US" dirty="0" smtClean="0"/>
            <a:t>Review</a:t>
          </a:r>
          <a:endParaRPr lang="en-US" dirty="0"/>
        </a:p>
      </dgm:t>
    </dgm:pt>
    <dgm:pt modelId="{CB474C5D-C76A-4D05-91FB-869F8E499CC7}" type="parTrans" cxnId="{2FACAB5B-8E6F-43B9-BD3F-6B3406220FFE}">
      <dgm:prSet/>
      <dgm:spPr/>
      <dgm:t>
        <a:bodyPr/>
        <a:lstStyle/>
        <a:p>
          <a:endParaRPr lang="en-US"/>
        </a:p>
      </dgm:t>
    </dgm:pt>
    <dgm:pt modelId="{D933CFC2-2FBD-4D3E-9A86-A1B9377153C4}" type="sibTrans" cxnId="{2FACAB5B-8E6F-43B9-BD3F-6B3406220FFE}">
      <dgm:prSet>
        <dgm:style>
          <a:lnRef idx="0">
            <a:schemeClr val="accent4"/>
          </a:lnRef>
          <a:fillRef idx="3">
            <a:schemeClr val="accent4"/>
          </a:fillRef>
          <a:effectRef idx="3">
            <a:schemeClr val="accent4"/>
          </a:effectRef>
          <a:fontRef idx="minor">
            <a:schemeClr val="lt1"/>
          </a:fontRef>
        </dgm:style>
      </dgm:prSet>
      <dgm:spPr>
        <a:ln/>
      </dgm:spPr>
      <dgm:t>
        <a:bodyPr/>
        <a:lstStyle/>
        <a:p>
          <a:endParaRPr lang="en-US"/>
        </a:p>
      </dgm:t>
    </dgm:pt>
    <dgm:pt modelId="{8C44ED07-3349-4C8A-89AB-ED2083CC23E2}">
      <dgm:prSet phldrT="[Text]"/>
      <dgm:spPr>
        <a:ln>
          <a:noFill/>
        </a:ln>
        <a:effectLst>
          <a:outerShdw blurRad="127000" dist="38100" dir="2700000" algn="ctr">
            <a:srgbClr val="000000">
              <a:alpha val="45000"/>
            </a:srgbClr>
          </a:outerShdw>
        </a:effectLst>
      </dgm:spPr>
      <dgm:t>
        <a:bodyPr/>
        <a:lstStyle/>
        <a:p>
          <a:r>
            <a:rPr lang="en-US" dirty="0" smtClean="0"/>
            <a:t>Conference</a:t>
          </a:r>
        </a:p>
        <a:p>
          <a:r>
            <a:rPr lang="en-US" dirty="0" smtClean="0"/>
            <a:t>Journal</a:t>
          </a:r>
        </a:p>
        <a:p>
          <a:r>
            <a:rPr lang="en-US" dirty="0" smtClean="0"/>
            <a:t>Class</a:t>
          </a:r>
          <a:endParaRPr lang="en-US" dirty="0"/>
        </a:p>
      </dgm:t>
    </dgm:pt>
    <dgm:pt modelId="{7DD61BC5-4541-49FE-80B9-E5CE4C9C1F37}" type="parTrans" cxnId="{1B592800-3CA2-450C-8DA9-620C4A0B9EA1}">
      <dgm:prSet/>
      <dgm:spPr/>
      <dgm:t>
        <a:bodyPr/>
        <a:lstStyle/>
        <a:p>
          <a:endParaRPr lang="en-US"/>
        </a:p>
      </dgm:t>
    </dgm:pt>
    <dgm:pt modelId="{1F28DD8C-F050-48CD-B022-81B1B53B3664}" type="sibTrans" cxnId="{1B592800-3CA2-450C-8DA9-620C4A0B9EA1}">
      <dgm:prSet/>
      <dgm:spPr/>
      <dgm:t>
        <a:bodyPr/>
        <a:lstStyle/>
        <a:p>
          <a:endParaRPr lang="en-US"/>
        </a:p>
      </dgm:t>
    </dgm:pt>
    <dgm:pt modelId="{A00A6ECA-E66E-4179-AFAE-8EFEEED1BCC4}">
      <dgm:prSet phldrT="[Text]">
        <dgm:style>
          <a:lnRef idx="0">
            <a:schemeClr val="accent4"/>
          </a:lnRef>
          <a:fillRef idx="3">
            <a:schemeClr val="accent4"/>
          </a:fillRef>
          <a:effectRef idx="3">
            <a:schemeClr val="accent4"/>
          </a:effectRef>
          <a:fontRef idx="minor">
            <a:schemeClr val="lt1"/>
          </a:fontRef>
        </dgm:style>
      </dgm:prSet>
      <dgm:spPr>
        <a:ln/>
      </dgm:spPr>
      <dgm:t>
        <a:bodyPr/>
        <a:lstStyle/>
        <a:p>
          <a:r>
            <a:rPr lang="en-US" dirty="0" smtClean="0"/>
            <a:t>Keep Up-to-date</a:t>
          </a:r>
          <a:endParaRPr lang="en-US" dirty="0"/>
        </a:p>
      </dgm:t>
    </dgm:pt>
    <dgm:pt modelId="{B001F66F-19A5-4B5D-9689-DDAAF6350302}" type="parTrans" cxnId="{E6BF2D20-BC3C-4E3F-ACD9-D7627245AC7F}">
      <dgm:prSet/>
      <dgm:spPr/>
      <dgm:t>
        <a:bodyPr/>
        <a:lstStyle/>
        <a:p>
          <a:endParaRPr lang="en-US"/>
        </a:p>
      </dgm:t>
    </dgm:pt>
    <dgm:pt modelId="{16BF8DCC-4666-4B93-B1DF-C9A778997BD8}" type="sibTrans" cxnId="{E6BF2D20-BC3C-4E3F-ACD9-D7627245AC7F}">
      <dgm:prSet>
        <dgm:style>
          <a:lnRef idx="0">
            <a:schemeClr val="accent4"/>
          </a:lnRef>
          <a:fillRef idx="3">
            <a:schemeClr val="accent4"/>
          </a:fillRef>
          <a:effectRef idx="3">
            <a:schemeClr val="accent4"/>
          </a:effectRef>
          <a:fontRef idx="minor">
            <a:schemeClr val="lt1"/>
          </a:fontRef>
        </dgm:style>
      </dgm:prSet>
      <dgm:spPr>
        <a:ln/>
      </dgm:spPr>
      <dgm:t>
        <a:bodyPr/>
        <a:lstStyle/>
        <a:p>
          <a:endParaRPr lang="en-US"/>
        </a:p>
      </dgm:t>
    </dgm:pt>
    <dgm:pt modelId="{EAA4EE72-FD95-4A0E-A3D3-314E94F5B14F}">
      <dgm:prSet phldrT="[Text]"/>
      <dgm:spPr>
        <a:ln>
          <a:noFill/>
        </a:ln>
        <a:effectLst>
          <a:outerShdw blurRad="127000" dist="38100" dir="2700000" algn="ctr">
            <a:srgbClr val="000000">
              <a:alpha val="45000"/>
            </a:srgbClr>
          </a:outerShdw>
        </a:effectLst>
      </dgm:spPr>
      <dgm:t>
        <a:bodyPr/>
        <a:lstStyle/>
        <a:p>
          <a:r>
            <a:rPr lang="en-US" dirty="0" smtClean="0"/>
            <a:t>Own </a:t>
          </a:r>
        </a:p>
        <a:p>
          <a:r>
            <a:rPr lang="en-US" dirty="0" smtClean="0"/>
            <a:t>Field</a:t>
          </a:r>
          <a:endParaRPr lang="en-US" dirty="0"/>
        </a:p>
      </dgm:t>
    </dgm:pt>
    <dgm:pt modelId="{B84DC2D9-9733-48AC-8395-891AA0EB9502}" type="parTrans" cxnId="{CBE403E4-BC94-416F-A1DF-60C8DD7A07A1}">
      <dgm:prSet/>
      <dgm:spPr/>
      <dgm:t>
        <a:bodyPr/>
        <a:lstStyle/>
        <a:p>
          <a:endParaRPr lang="en-US"/>
        </a:p>
      </dgm:t>
    </dgm:pt>
    <dgm:pt modelId="{0509FE30-74E7-4A76-81B1-D8E2EAA099AC}" type="sibTrans" cxnId="{CBE403E4-BC94-416F-A1DF-60C8DD7A07A1}">
      <dgm:prSet/>
      <dgm:spPr/>
      <dgm:t>
        <a:bodyPr/>
        <a:lstStyle/>
        <a:p>
          <a:endParaRPr lang="en-US"/>
        </a:p>
      </dgm:t>
    </dgm:pt>
    <dgm:pt modelId="{7B0CBEE5-1632-422E-B3A2-2EF3507DD2D9}">
      <dgm:prSet phldrT="[Text]">
        <dgm:style>
          <a:lnRef idx="0">
            <a:schemeClr val="accent4"/>
          </a:lnRef>
          <a:fillRef idx="3">
            <a:schemeClr val="accent4"/>
          </a:fillRef>
          <a:effectRef idx="3">
            <a:schemeClr val="accent4"/>
          </a:effectRef>
          <a:fontRef idx="minor">
            <a:schemeClr val="lt1"/>
          </a:fontRef>
        </dgm:style>
      </dgm:prSet>
      <dgm:spPr>
        <a:ln/>
      </dgm:spPr>
      <dgm:t>
        <a:bodyPr/>
        <a:lstStyle/>
        <a:p>
          <a:r>
            <a:rPr lang="en-US" dirty="0" smtClean="0"/>
            <a:t>Literature review</a:t>
          </a:r>
          <a:endParaRPr lang="en-US" dirty="0"/>
        </a:p>
      </dgm:t>
    </dgm:pt>
    <dgm:pt modelId="{91D35E3E-1EB5-433E-9DBE-FC6127277266}" type="parTrans" cxnId="{7B3ADA81-91A8-4FB7-AFF8-36EE1ED2FB66}">
      <dgm:prSet/>
      <dgm:spPr/>
      <dgm:t>
        <a:bodyPr/>
        <a:lstStyle/>
        <a:p>
          <a:endParaRPr lang="en-US"/>
        </a:p>
      </dgm:t>
    </dgm:pt>
    <dgm:pt modelId="{A5EE71B1-3FA1-48F6-BF43-53287EE7470B}" type="sibTrans" cxnId="{7B3ADA81-91A8-4FB7-AFF8-36EE1ED2FB66}">
      <dgm:prSet>
        <dgm:style>
          <a:lnRef idx="0">
            <a:schemeClr val="accent4"/>
          </a:lnRef>
          <a:fillRef idx="3">
            <a:schemeClr val="accent4"/>
          </a:fillRef>
          <a:effectRef idx="3">
            <a:schemeClr val="accent4"/>
          </a:effectRef>
          <a:fontRef idx="minor">
            <a:schemeClr val="lt1"/>
          </a:fontRef>
        </dgm:style>
      </dgm:prSet>
      <dgm:spPr>
        <a:ln/>
      </dgm:spPr>
      <dgm:t>
        <a:bodyPr/>
        <a:lstStyle/>
        <a:p>
          <a:endParaRPr lang="en-US"/>
        </a:p>
      </dgm:t>
    </dgm:pt>
    <dgm:pt modelId="{98E26210-6A03-463E-BE41-E8DDEC033C2D}">
      <dgm:prSet phldrT="[Text]"/>
      <dgm:spPr>
        <a:ln>
          <a:noFill/>
        </a:ln>
        <a:effectLst>
          <a:outerShdw blurRad="127000" dist="38100" dir="2700000" algn="ctr">
            <a:srgbClr val="000000">
              <a:alpha val="45000"/>
            </a:srgbClr>
          </a:outerShdw>
        </a:effectLst>
      </dgm:spPr>
      <dgm:t>
        <a:bodyPr/>
        <a:lstStyle/>
        <a:p>
          <a:r>
            <a:rPr lang="en-US" dirty="0" smtClean="0"/>
            <a:t>New </a:t>
          </a:r>
        </a:p>
        <a:p>
          <a:r>
            <a:rPr lang="en-US" dirty="0" smtClean="0"/>
            <a:t>Field</a:t>
          </a:r>
          <a:endParaRPr lang="en-US" dirty="0"/>
        </a:p>
      </dgm:t>
    </dgm:pt>
    <dgm:pt modelId="{3FECC89F-A165-44E9-A4DC-1626A64A6EED}" type="parTrans" cxnId="{7382EAD7-62DC-4F82-91DF-365524A66FCE}">
      <dgm:prSet/>
      <dgm:spPr/>
      <dgm:t>
        <a:bodyPr/>
        <a:lstStyle/>
        <a:p>
          <a:endParaRPr lang="en-US"/>
        </a:p>
      </dgm:t>
    </dgm:pt>
    <dgm:pt modelId="{6530EE0F-C769-4D3C-9542-BAEE5F3A3EB8}" type="sibTrans" cxnId="{7382EAD7-62DC-4F82-91DF-365524A66FCE}">
      <dgm:prSet/>
      <dgm:spPr/>
      <dgm:t>
        <a:bodyPr/>
        <a:lstStyle/>
        <a:p>
          <a:endParaRPr lang="en-US"/>
        </a:p>
      </dgm:t>
    </dgm:pt>
    <dgm:pt modelId="{4F8790EE-D3F6-43F9-85C3-925AEC95ACAE}" type="pres">
      <dgm:prSet presAssocID="{D2600384-BA0C-427C-A0DF-0ED5BA5AA555}" presName="Name0" presStyleCnt="0">
        <dgm:presLayoutVars>
          <dgm:chMax/>
          <dgm:chPref/>
          <dgm:dir/>
          <dgm:animLvl val="lvl"/>
        </dgm:presLayoutVars>
      </dgm:prSet>
      <dgm:spPr/>
      <dgm:t>
        <a:bodyPr/>
        <a:lstStyle/>
        <a:p>
          <a:endParaRPr lang="en-US"/>
        </a:p>
      </dgm:t>
    </dgm:pt>
    <dgm:pt modelId="{BF40FDB2-3FD3-450C-B99B-97E4D04CB411}" type="pres">
      <dgm:prSet presAssocID="{00C67D35-B6BD-497C-97B7-4AFFBD03298E}" presName="composite" presStyleCnt="0"/>
      <dgm:spPr>
        <a:ln>
          <a:noFill/>
        </a:ln>
        <a:effectLst>
          <a:outerShdw blurRad="127000" dist="38100" dir="2700000" algn="ctr">
            <a:srgbClr val="000000">
              <a:alpha val="45000"/>
            </a:srgbClr>
          </a:outerShdw>
        </a:effectLst>
      </dgm:spPr>
    </dgm:pt>
    <dgm:pt modelId="{FA7AE142-0E02-4EF1-AB69-23E9DDD383B9}" type="pres">
      <dgm:prSet presAssocID="{00C67D35-B6BD-497C-97B7-4AFFBD03298E}" presName="Parent1" presStyleLbl="node1" presStyleIdx="0" presStyleCnt="6">
        <dgm:presLayoutVars>
          <dgm:chMax val="1"/>
          <dgm:chPref val="1"/>
          <dgm:bulletEnabled val="1"/>
        </dgm:presLayoutVars>
      </dgm:prSet>
      <dgm:spPr/>
      <dgm:t>
        <a:bodyPr/>
        <a:lstStyle/>
        <a:p>
          <a:endParaRPr lang="en-US"/>
        </a:p>
      </dgm:t>
    </dgm:pt>
    <dgm:pt modelId="{4F6FA9BB-F8C6-45A3-94F7-EAD64F436436}" type="pres">
      <dgm:prSet presAssocID="{00C67D35-B6BD-497C-97B7-4AFFBD03298E}" presName="Childtext1" presStyleLbl="revTx" presStyleIdx="0" presStyleCnt="3">
        <dgm:presLayoutVars>
          <dgm:chMax val="0"/>
          <dgm:chPref val="0"/>
          <dgm:bulletEnabled val="1"/>
        </dgm:presLayoutVars>
      </dgm:prSet>
      <dgm:spPr/>
      <dgm:t>
        <a:bodyPr/>
        <a:lstStyle/>
        <a:p>
          <a:endParaRPr lang="en-US"/>
        </a:p>
      </dgm:t>
    </dgm:pt>
    <dgm:pt modelId="{77A7FCC6-5CF4-4CBF-B3AB-7828E15A948C}" type="pres">
      <dgm:prSet presAssocID="{00C67D35-B6BD-497C-97B7-4AFFBD03298E}" presName="BalanceSpacing" presStyleCnt="0"/>
      <dgm:spPr>
        <a:ln>
          <a:noFill/>
        </a:ln>
        <a:effectLst>
          <a:outerShdw blurRad="127000" dist="38100" dir="2700000" algn="ctr">
            <a:srgbClr val="000000">
              <a:alpha val="45000"/>
            </a:srgbClr>
          </a:outerShdw>
        </a:effectLst>
      </dgm:spPr>
    </dgm:pt>
    <dgm:pt modelId="{16D90AD6-5CD4-405C-9E07-C7A6A3FBDDD5}" type="pres">
      <dgm:prSet presAssocID="{00C67D35-B6BD-497C-97B7-4AFFBD03298E}" presName="BalanceSpacing1" presStyleCnt="0"/>
      <dgm:spPr>
        <a:ln>
          <a:noFill/>
        </a:ln>
        <a:effectLst>
          <a:outerShdw blurRad="127000" dist="38100" dir="2700000" algn="ctr">
            <a:srgbClr val="000000">
              <a:alpha val="45000"/>
            </a:srgbClr>
          </a:outerShdw>
        </a:effectLst>
      </dgm:spPr>
    </dgm:pt>
    <dgm:pt modelId="{0491AF1F-EC5B-48E7-96AA-002C680F4E44}" type="pres">
      <dgm:prSet presAssocID="{D933CFC2-2FBD-4D3E-9A86-A1B9377153C4}" presName="Accent1Text" presStyleLbl="node1" presStyleIdx="1" presStyleCnt="6"/>
      <dgm:spPr/>
      <dgm:t>
        <a:bodyPr/>
        <a:lstStyle/>
        <a:p>
          <a:endParaRPr lang="en-US"/>
        </a:p>
      </dgm:t>
    </dgm:pt>
    <dgm:pt modelId="{7FF62563-ECE4-4948-BF6E-58672BA12C57}" type="pres">
      <dgm:prSet presAssocID="{D933CFC2-2FBD-4D3E-9A86-A1B9377153C4}" presName="spaceBetweenRectangles" presStyleCnt="0"/>
      <dgm:spPr>
        <a:ln>
          <a:noFill/>
        </a:ln>
        <a:effectLst>
          <a:outerShdw blurRad="127000" dist="38100" dir="2700000" algn="ctr">
            <a:srgbClr val="000000">
              <a:alpha val="45000"/>
            </a:srgbClr>
          </a:outerShdw>
        </a:effectLst>
      </dgm:spPr>
    </dgm:pt>
    <dgm:pt modelId="{BF57BB3E-9799-482A-AEA0-7620D3FDDBBF}" type="pres">
      <dgm:prSet presAssocID="{A00A6ECA-E66E-4179-AFAE-8EFEEED1BCC4}" presName="composite" presStyleCnt="0"/>
      <dgm:spPr>
        <a:ln>
          <a:noFill/>
        </a:ln>
        <a:effectLst>
          <a:outerShdw blurRad="127000" dist="38100" dir="2700000" algn="ctr">
            <a:srgbClr val="000000">
              <a:alpha val="45000"/>
            </a:srgbClr>
          </a:outerShdw>
        </a:effectLst>
      </dgm:spPr>
    </dgm:pt>
    <dgm:pt modelId="{9C35C691-82FA-4E27-8308-ED8A1C7558CF}" type="pres">
      <dgm:prSet presAssocID="{A00A6ECA-E66E-4179-AFAE-8EFEEED1BCC4}" presName="Parent1" presStyleLbl="node1" presStyleIdx="2" presStyleCnt="6">
        <dgm:presLayoutVars>
          <dgm:chMax val="1"/>
          <dgm:chPref val="1"/>
          <dgm:bulletEnabled val="1"/>
        </dgm:presLayoutVars>
      </dgm:prSet>
      <dgm:spPr/>
      <dgm:t>
        <a:bodyPr/>
        <a:lstStyle/>
        <a:p>
          <a:endParaRPr lang="en-US"/>
        </a:p>
      </dgm:t>
    </dgm:pt>
    <dgm:pt modelId="{5BEDFEBC-B0C1-43A8-8AD6-4C8266BB8D3A}" type="pres">
      <dgm:prSet presAssocID="{A00A6ECA-E66E-4179-AFAE-8EFEEED1BCC4}" presName="Childtext1" presStyleLbl="revTx" presStyleIdx="1" presStyleCnt="3">
        <dgm:presLayoutVars>
          <dgm:chMax val="0"/>
          <dgm:chPref val="0"/>
          <dgm:bulletEnabled val="1"/>
        </dgm:presLayoutVars>
      </dgm:prSet>
      <dgm:spPr/>
      <dgm:t>
        <a:bodyPr/>
        <a:lstStyle/>
        <a:p>
          <a:endParaRPr lang="en-US"/>
        </a:p>
      </dgm:t>
    </dgm:pt>
    <dgm:pt modelId="{3D0B1EB1-9595-4DBD-9613-E642425FF03E}" type="pres">
      <dgm:prSet presAssocID="{A00A6ECA-E66E-4179-AFAE-8EFEEED1BCC4}" presName="BalanceSpacing" presStyleCnt="0"/>
      <dgm:spPr>
        <a:ln>
          <a:noFill/>
        </a:ln>
        <a:effectLst>
          <a:outerShdw blurRad="127000" dist="38100" dir="2700000" algn="ctr">
            <a:srgbClr val="000000">
              <a:alpha val="45000"/>
            </a:srgbClr>
          </a:outerShdw>
        </a:effectLst>
      </dgm:spPr>
    </dgm:pt>
    <dgm:pt modelId="{5DE97999-FBEF-457F-B818-3653E7AA0625}" type="pres">
      <dgm:prSet presAssocID="{A00A6ECA-E66E-4179-AFAE-8EFEEED1BCC4}" presName="BalanceSpacing1" presStyleCnt="0"/>
      <dgm:spPr>
        <a:ln>
          <a:noFill/>
        </a:ln>
        <a:effectLst>
          <a:outerShdw blurRad="127000" dist="38100" dir="2700000" algn="ctr">
            <a:srgbClr val="000000">
              <a:alpha val="45000"/>
            </a:srgbClr>
          </a:outerShdw>
        </a:effectLst>
      </dgm:spPr>
    </dgm:pt>
    <dgm:pt modelId="{CF2040BB-89EE-4E69-B5EF-3719D15ED2E7}" type="pres">
      <dgm:prSet presAssocID="{16BF8DCC-4666-4B93-B1DF-C9A778997BD8}" presName="Accent1Text" presStyleLbl="node1" presStyleIdx="3" presStyleCnt="6"/>
      <dgm:spPr/>
      <dgm:t>
        <a:bodyPr/>
        <a:lstStyle/>
        <a:p>
          <a:endParaRPr lang="en-US"/>
        </a:p>
      </dgm:t>
    </dgm:pt>
    <dgm:pt modelId="{28E275D6-3421-45AE-BCCA-8A2FCEE67C6D}" type="pres">
      <dgm:prSet presAssocID="{16BF8DCC-4666-4B93-B1DF-C9A778997BD8}" presName="spaceBetweenRectangles" presStyleCnt="0"/>
      <dgm:spPr>
        <a:ln>
          <a:noFill/>
        </a:ln>
        <a:effectLst>
          <a:outerShdw blurRad="127000" dist="38100" dir="2700000" algn="ctr">
            <a:srgbClr val="000000">
              <a:alpha val="45000"/>
            </a:srgbClr>
          </a:outerShdw>
        </a:effectLst>
      </dgm:spPr>
    </dgm:pt>
    <dgm:pt modelId="{0FB20B4D-7604-4EEC-A01C-318119D95ADE}" type="pres">
      <dgm:prSet presAssocID="{7B0CBEE5-1632-422E-B3A2-2EF3507DD2D9}" presName="composite" presStyleCnt="0"/>
      <dgm:spPr>
        <a:ln>
          <a:noFill/>
        </a:ln>
        <a:effectLst>
          <a:outerShdw blurRad="127000" dist="38100" dir="2700000" algn="ctr">
            <a:srgbClr val="000000">
              <a:alpha val="45000"/>
            </a:srgbClr>
          </a:outerShdw>
        </a:effectLst>
      </dgm:spPr>
    </dgm:pt>
    <dgm:pt modelId="{482CF71B-75C4-4C77-861A-A6050F95FF71}" type="pres">
      <dgm:prSet presAssocID="{7B0CBEE5-1632-422E-B3A2-2EF3507DD2D9}" presName="Parent1" presStyleLbl="node1" presStyleIdx="4" presStyleCnt="6">
        <dgm:presLayoutVars>
          <dgm:chMax val="1"/>
          <dgm:chPref val="1"/>
          <dgm:bulletEnabled val="1"/>
        </dgm:presLayoutVars>
      </dgm:prSet>
      <dgm:spPr/>
      <dgm:t>
        <a:bodyPr/>
        <a:lstStyle/>
        <a:p>
          <a:endParaRPr lang="en-US"/>
        </a:p>
      </dgm:t>
    </dgm:pt>
    <dgm:pt modelId="{CAE5275E-702D-43E7-9DA4-2F5DFC1B8B10}" type="pres">
      <dgm:prSet presAssocID="{7B0CBEE5-1632-422E-B3A2-2EF3507DD2D9}" presName="Childtext1" presStyleLbl="revTx" presStyleIdx="2" presStyleCnt="3">
        <dgm:presLayoutVars>
          <dgm:chMax val="0"/>
          <dgm:chPref val="0"/>
          <dgm:bulletEnabled val="1"/>
        </dgm:presLayoutVars>
      </dgm:prSet>
      <dgm:spPr/>
      <dgm:t>
        <a:bodyPr/>
        <a:lstStyle/>
        <a:p>
          <a:endParaRPr lang="en-US"/>
        </a:p>
      </dgm:t>
    </dgm:pt>
    <dgm:pt modelId="{D930E8FE-A846-4264-BB46-2EA01DB73141}" type="pres">
      <dgm:prSet presAssocID="{7B0CBEE5-1632-422E-B3A2-2EF3507DD2D9}" presName="BalanceSpacing" presStyleCnt="0"/>
      <dgm:spPr>
        <a:ln>
          <a:noFill/>
        </a:ln>
        <a:effectLst>
          <a:outerShdw blurRad="127000" dist="38100" dir="2700000" algn="ctr">
            <a:srgbClr val="000000">
              <a:alpha val="45000"/>
            </a:srgbClr>
          </a:outerShdw>
        </a:effectLst>
      </dgm:spPr>
    </dgm:pt>
    <dgm:pt modelId="{6233A7CA-CC8B-426E-A922-31EDFF347C04}" type="pres">
      <dgm:prSet presAssocID="{7B0CBEE5-1632-422E-B3A2-2EF3507DD2D9}" presName="BalanceSpacing1" presStyleCnt="0"/>
      <dgm:spPr>
        <a:ln>
          <a:noFill/>
        </a:ln>
        <a:effectLst>
          <a:outerShdw blurRad="127000" dist="38100" dir="2700000" algn="ctr">
            <a:srgbClr val="000000">
              <a:alpha val="45000"/>
            </a:srgbClr>
          </a:outerShdw>
        </a:effectLst>
      </dgm:spPr>
    </dgm:pt>
    <dgm:pt modelId="{C42A46E6-8F64-45DD-A774-2839389F9242}" type="pres">
      <dgm:prSet presAssocID="{A5EE71B1-3FA1-48F6-BF43-53287EE7470B}" presName="Accent1Text" presStyleLbl="node1" presStyleIdx="5" presStyleCnt="6"/>
      <dgm:spPr/>
      <dgm:t>
        <a:bodyPr/>
        <a:lstStyle/>
        <a:p>
          <a:endParaRPr lang="en-US"/>
        </a:p>
      </dgm:t>
    </dgm:pt>
  </dgm:ptLst>
  <dgm:cxnLst>
    <dgm:cxn modelId="{010A77FF-DEEC-490C-9F51-96304D21752C}" type="presOf" srcId="{16BF8DCC-4666-4B93-B1DF-C9A778997BD8}" destId="{CF2040BB-89EE-4E69-B5EF-3719D15ED2E7}" srcOrd="0" destOrd="0" presId="urn:microsoft.com/office/officeart/2008/layout/AlternatingHexagons"/>
    <dgm:cxn modelId="{7328735E-3BD4-457E-A2AC-8C8668A50B8C}" type="presOf" srcId="{7B0CBEE5-1632-422E-B3A2-2EF3507DD2D9}" destId="{482CF71B-75C4-4C77-861A-A6050F95FF71}" srcOrd="0" destOrd="0" presId="urn:microsoft.com/office/officeart/2008/layout/AlternatingHexagons"/>
    <dgm:cxn modelId="{59B22BBA-1AF2-4F21-9846-DA6DE6CF5557}" type="presOf" srcId="{A00A6ECA-E66E-4179-AFAE-8EFEEED1BCC4}" destId="{9C35C691-82FA-4E27-8308-ED8A1C7558CF}" srcOrd="0" destOrd="0" presId="urn:microsoft.com/office/officeart/2008/layout/AlternatingHexagons"/>
    <dgm:cxn modelId="{7B3ADA81-91A8-4FB7-AFF8-36EE1ED2FB66}" srcId="{D2600384-BA0C-427C-A0DF-0ED5BA5AA555}" destId="{7B0CBEE5-1632-422E-B3A2-2EF3507DD2D9}" srcOrd="2" destOrd="0" parTransId="{91D35E3E-1EB5-433E-9DBE-FC6127277266}" sibTransId="{A5EE71B1-3FA1-48F6-BF43-53287EE7470B}"/>
    <dgm:cxn modelId="{9589AF96-7712-418A-BC8B-080E0353A598}" type="presOf" srcId="{00C67D35-B6BD-497C-97B7-4AFFBD03298E}" destId="{FA7AE142-0E02-4EF1-AB69-23E9DDD383B9}" srcOrd="0" destOrd="0" presId="urn:microsoft.com/office/officeart/2008/layout/AlternatingHexagons"/>
    <dgm:cxn modelId="{1B592800-3CA2-450C-8DA9-620C4A0B9EA1}" srcId="{00C67D35-B6BD-497C-97B7-4AFFBD03298E}" destId="{8C44ED07-3349-4C8A-89AB-ED2083CC23E2}" srcOrd="0" destOrd="0" parTransId="{7DD61BC5-4541-49FE-80B9-E5CE4C9C1F37}" sibTransId="{1F28DD8C-F050-48CD-B022-81B1B53B3664}"/>
    <dgm:cxn modelId="{2FACAB5B-8E6F-43B9-BD3F-6B3406220FFE}" srcId="{D2600384-BA0C-427C-A0DF-0ED5BA5AA555}" destId="{00C67D35-B6BD-497C-97B7-4AFFBD03298E}" srcOrd="0" destOrd="0" parTransId="{CB474C5D-C76A-4D05-91FB-869F8E499CC7}" sibTransId="{D933CFC2-2FBD-4D3E-9A86-A1B9377153C4}"/>
    <dgm:cxn modelId="{971CEE01-C814-4F1C-B98E-C4E325BA7C7D}" type="presOf" srcId="{A5EE71B1-3FA1-48F6-BF43-53287EE7470B}" destId="{C42A46E6-8F64-45DD-A774-2839389F9242}" srcOrd="0" destOrd="0" presId="urn:microsoft.com/office/officeart/2008/layout/AlternatingHexagons"/>
    <dgm:cxn modelId="{86FBEFB3-CD77-445F-8ACB-8F2B9800281B}" type="presOf" srcId="{98E26210-6A03-463E-BE41-E8DDEC033C2D}" destId="{CAE5275E-702D-43E7-9DA4-2F5DFC1B8B10}" srcOrd="0" destOrd="0" presId="urn:microsoft.com/office/officeart/2008/layout/AlternatingHexagons"/>
    <dgm:cxn modelId="{45554215-B956-4DE0-B642-A614F6EA11C3}" type="presOf" srcId="{8C44ED07-3349-4C8A-89AB-ED2083CC23E2}" destId="{4F6FA9BB-F8C6-45A3-94F7-EAD64F436436}" srcOrd="0" destOrd="0" presId="urn:microsoft.com/office/officeart/2008/layout/AlternatingHexagons"/>
    <dgm:cxn modelId="{CBE403E4-BC94-416F-A1DF-60C8DD7A07A1}" srcId="{A00A6ECA-E66E-4179-AFAE-8EFEEED1BCC4}" destId="{EAA4EE72-FD95-4A0E-A3D3-314E94F5B14F}" srcOrd="0" destOrd="0" parTransId="{B84DC2D9-9733-48AC-8395-891AA0EB9502}" sibTransId="{0509FE30-74E7-4A76-81B1-D8E2EAA099AC}"/>
    <dgm:cxn modelId="{E6BF2D20-BC3C-4E3F-ACD9-D7627245AC7F}" srcId="{D2600384-BA0C-427C-A0DF-0ED5BA5AA555}" destId="{A00A6ECA-E66E-4179-AFAE-8EFEEED1BCC4}" srcOrd="1" destOrd="0" parTransId="{B001F66F-19A5-4B5D-9689-DDAAF6350302}" sibTransId="{16BF8DCC-4666-4B93-B1DF-C9A778997BD8}"/>
    <dgm:cxn modelId="{56904543-5078-4F9D-8BE0-7F70A1C037E5}" type="presOf" srcId="{D2600384-BA0C-427C-A0DF-0ED5BA5AA555}" destId="{4F8790EE-D3F6-43F9-85C3-925AEC95ACAE}" srcOrd="0" destOrd="0" presId="urn:microsoft.com/office/officeart/2008/layout/AlternatingHexagons"/>
    <dgm:cxn modelId="{7382EAD7-62DC-4F82-91DF-365524A66FCE}" srcId="{7B0CBEE5-1632-422E-B3A2-2EF3507DD2D9}" destId="{98E26210-6A03-463E-BE41-E8DDEC033C2D}" srcOrd="0" destOrd="0" parTransId="{3FECC89F-A165-44E9-A4DC-1626A64A6EED}" sibTransId="{6530EE0F-C769-4D3C-9542-BAEE5F3A3EB8}"/>
    <dgm:cxn modelId="{B03636B3-D22A-422D-9FF7-1EF28FC17D57}" type="presOf" srcId="{D933CFC2-2FBD-4D3E-9A86-A1B9377153C4}" destId="{0491AF1F-EC5B-48E7-96AA-002C680F4E44}" srcOrd="0" destOrd="0" presId="urn:microsoft.com/office/officeart/2008/layout/AlternatingHexagons"/>
    <dgm:cxn modelId="{B9E8213A-1E89-46DC-A043-22972D08E567}" type="presOf" srcId="{EAA4EE72-FD95-4A0E-A3D3-314E94F5B14F}" destId="{5BEDFEBC-B0C1-43A8-8AD6-4C8266BB8D3A}" srcOrd="0" destOrd="0" presId="urn:microsoft.com/office/officeart/2008/layout/AlternatingHexagons"/>
    <dgm:cxn modelId="{6B68D6DB-B2FB-44DE-8962-990AA99C43DA}" type="presParOf" srcId="{4F8790EE-D3F6-43F9-85C3-925AEC95ACAE}" destId="{BF40FDB2-3FD3-450C-B99B-97E4D04CB411}" srcOrd="0" destOrd="0" presId="urn:microsoft.com/office/officeart/2008/layout/AlternatingHexagons"/>
    <dgm:cxn modelId="{583AB187-C5EB-4648-B244-2A9B1BD18270}" type="presParOf" srcId="{BF40FDB2-3FD3-450C-B99B-97E4D04CB411}" destId="{FA7AE142-0E02-4EF1-AB69-23E9DDD383B9}" srcOrd="0" destOrd="0" presId="urn:microsoft.com/office/officeart/2008/layout/AlternatingHexagons"/>
    <dgm:cxn modelId="{0FBDEE53-8F1D-4639-8CC6-38C7E89921E7}" type="presParOf" srcId="{BF40FDB2-3FD3-450C-B99B-97E4D04CB411}" destId="{4F6FA9BB-F8C6-45A3-94F7-EAD64F436436}" srcOrd="1" destOrd="0" presId="urn:microsoft.com/office/officeart/2008/layout/AlternatingHexagons"/>
    <dgm:cxn modelId="{A02BB40C-0904-4CF1-A8B0-BB54929DC07B}" type="presParOf" srcId="{BF40FDB2-3FD3-450C-B99B-97E4D04CB411}" destId="{77A7FCC6-5CF4-4CBF-B3AB-7828E15A948C}" srcOrd="2" destOrd="0" presId="urn:microsoft.com/office/officeart/2008/layout/AlternatingHexagons"/>
    <dgm:cxn modelId="{E125CC28-BEB8-4727-957C-E776D680D546}" type="presParOf" srcId="{BF40FDB2-3FD3-450C-B99B-97E4D04CB411}" destId="{16D90AD6-5CD4-405C-9E07-C7A6A3FBDDD5}" srcOrd="3" destOrd="0" presId="urn:microsoft.com/office/officeart/2008/layout/AlternatingHexagons"/>
    <dgm:cxn modelId="{A6234EBD-580B-4BFB-852A-8985A3CB0C76}" type="presParOf" srcId="{BF40FDB2-3FD3-450C-B99B-97E4D04CB411}" destId="{0491AF1F-EC5B-48E7-96AA-002C680F4E44}" srcOrd="4" destOrd="0" presId="urn:microsoft.com/office/officeart/2008/layout/AlternatingHexagons"/>
    <dgm:cxn modelId="{387BE81B-D956-4FB5-ACA8-C24EA4E8FE87}" type="presParOf" srcId="{4F8790EE-D3F6-43F9-85C3-925AEC95ACAE}" destId="{7FF62563-ECE4-4948-BF6E-58672BA12C57}" srcOrd="1" destOrd="0" presId="urn:microsoft.com/office/officeart/2008/layout/AlternatingHexagons"/>
    <dgm:cxn modelId="{0A5AAD1A-07C0-407A-B6D6-2172E9C26BD9}" type="presParOf" srcId="{4F8790EE-D3F6-43F9-85C3-925AEC95ACAE}" destId="{BF57BB3E-9799-482A-AEA0-7620D3FDDBBF}" srcOrd="2" destOrd="0" presId="urn:microsoft.com/office/officeart/2008/layout/AlternatingHexagons"/>
    <dgm:cxn modelId="{F4D863B1-91E8-4793-83EF-A804CA55F6E2}" type="presParOf" srcId="{BF57BB3E-9799-482A-AEA0-7620D3FDDBBF}" destId="{9C35C691-82FA-4E27-8308-ED8A1C7558CF}" srcOrd="0" destOrd="0" presId="urn:microsoft.com/office/officeart/2008/layout/AlternatingHexagons"/>
    <dgm:cxn modelId="{895325C8-C83E-49E8-AB8A-CCA8486E75D4}" type="presParOf" srcId="{BF57BB3E-9799-482A-AEA0-7620D3FDDBBF}" destId="{5BEDFEBC-B0C1-43A8-8AD6-4C8266BB8D3A}" srcOrd="1" destOrd="0" presId="urn:microsoft.com/office/officeart/2008/layout/AlternatingHexagons"/>
    <dgm:cxn modelId="{16511BEC-C43F-457F-8D5B-C98B136E437E}" type="presParOf" srcId="{BF57BB3E-9799-482A-AEA0-7620D3FDDBBF}" destId="{3D0B1EB1-9595-4DBD-9613-E642425FF03E}" srcOrd="2" destOrd="0" presId="urn:microsoft.com/office/officeart/2008/layout/AlternatingHexagons"/>
    <dgm:cxn modelId="{E94FAB9C-5855-47AD-A4B4-020AB00F86B2}" type="presParOf" srcId="{BF57BB3E-9799-482A-AEA0-7620D3FDDBBF}" destId="{5DE97999-FBEF-457F-B818-3653E7AA0625}" srcOrd="3" destOrd="0" presId="urn:microsoft.com/office/officeart/2008/layout/AlternatingHexagons"/>
    <dgm:cxn modelId="{F26349AC-65A6-4F14-B85C-07DA22F77E3C}" type="presParOf" srcId="{BF57BB3E-9799-482A-AEA0-7620D3FDDBBF}" destId="{CF2040BB-89EE-4E69-B5EF-3719D15ED2E7}" srcOrd="4" destOrd="0" presId="urn:microsoft.com/office/officeart/2008/layout/AlternatingHexagons"/>
    <dgm:cxn modelId="{919F9CDD-AF10-4AD0-AC7D-65303AF5ADB6}" type="presParOf" srcId="{4F8790EE-D3F6-43F9-85C3-925AEC95ACAE}" destId="{28E275D6-3421-45AE-BCCA-8A2FCEE67C6D}" srcOrd="3" destOrd="0" presId="urn:microsoft.com/office/officeart/2008/layout/AlternatingHexagons"/>
    <dgm:cxn modelId="{E3BCE5E6-E8DE-4748-916F-64D50BC0B874}" type="presParOf" srcId="{4F8790EE-D3F6-43F9-85C3-925AEC95ACAE}" destId="{0FB20B4D-7604-4EEC-A01C-318119D95ADE}" srcOrd="4" destOrd="0" presId="urn:microsoft.com/office/officeart/2008/layout/AlternatingHexagons"/>
    <dgm:cxn modelId="{D80DDA0D-A22D-4FFD-BD4C-1A7BA2C4C361}" type="presParOf" srcId="{0FB20B4D-7604-4EEC-A01C-318119D95ADE}" destId="{482CF71B-75C4-4C77-861A-A6050F95FF71}" srcOrd="0" destOrd="0" presId="urn:microsoft.com/office/officeart/2008/layout/AlternatingHexagons"/>
    <dgm:cxn modelId="{BEBCF927-8C2A-4582-9C98-A30AE5AF317E}" type="presParOf" srcId="{0FB20B4D-7604-4EEC-A01C-318119D95ADE}" destId="{CAE5275E-702D-43E7-9DA4-2F5DFC1B8B10}" srcOrd="1" destOrd="0" presId="urn:microsoft.com/office/officeart/2008/layout/AlternatingHexagons"/>
    <dgm:cxn modelId="{D8E5B1C4-F876-4120-9CE8-75CC655F1191}" type="presParOf" srcId="{0FB20B4D-7604-4EEC-A01C-318119D95ADE}" destId="{D930E8FE-A846-4264-BB46-2EA01DB73141}" srcOrd="2" destOrd="0" presId="urn:microsoft.com/office/officeart/2008/layout/AlternatingHexagons"/>
    <dgm:cxn modelId="{CA809361-FFDD-4E60-A7A3-DB517FFAF3B8}" type="presParOf" srcId="{0FB20B4D-7604-4EEC-A01C-318119D95ADE}" destId="{6233A7CA-CC8B-426E-A922-31EDFF347C04}" srcOrd="3" destOrd="0" presId="urn:microsoft.com/office/officeart/2008/layout/AlternatingHexagons"/>
    <dgm:cxn modelId="{C4197E27-40B0-4B47-A400-06B1E609D3EA}" type="presParOf" srcId="{0FB20B4D-7604-4EEC-A01C-318119D95ADE}" destId="{C42A46E6-8F64-45DD-A774-2839389F9242}" srcOrd="4" destOrd="0" presId="urn:microsoft.com/office/officeart/2008/layout/AlternatingHexagons"/>
  </dgm:cxnLst>
  <dgm:bg>
    <a:effectLst>
      <a:glow rad="228600">
        <a:schemeClr val="accent4">
          <a:satMod val="175000"/>
          <a:alpha val="40000"/>
        </a:schemeClr>
      </a:glow>
    </a:effectLst>
  </dgm:bg>
  <dgm:whole>
    <a:effectLst/>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6E168628-0496-4AC6-A89A-4EB3D66CE12A}" type="doc">
      <dgm:prSet loTypeId="urn:microsoft.com/office/officeart/2005/8/layout/vList3" loCatId="list" qsTypeId="urn:microsoft.com/office/officeart/2005/8/quickstyle/simple1" qsCatId="simple" csTypeId="urn:microsoft.com/office/officeart/2005/8/colors/accent1_2" csCatId="accent1" phldr="1"/>
      <dgm:spPr/>
    </dgm:pt>
    <dgm:pt modelId="{F1B3E3B3-AF90-401D-AC9E-567B54ED53F0}">
      <dgm:prSet phldrT="[Text]"/>
      <dgm:spPr/>
      <dgm:t>
        <a:bodyPr/>
        <a:lstStyle/>
        <a:p>
          <a:pPr rtl="0"/>
          <a:r>
            <a:rPr lang="en-US" dirty="0" smtClean="0"/>
            <a:t>Choice</a:t>
          </a:r>
        </a:p>
        <a:p>
          <a:pPr rtl="0"/>
          <a:r>
            <a:rPr lang="en-US" dirty="0" smtClean="0"/>
            <a:t>Parameters</a:t>
          </a:r>
          <a:endParaRPr lang="en-US" dirty="0"/>
        </a:p>
      </dgm:t>
    </dgm:pt>
    <dgm:pt modelId="{49CD9B56-06B9-4E40-8DB8-8E11FC3F06BF}" type="parTrans" cxnId="{839BCDA1-CD69-4F69-ADF1-63C39A85ED35}">
      <dgm:prSet/>
      <dgm:spPr/>
      <dgm:t>
        <a:bodyPr/>
        <a:lstStyle/>
        <a:p>
          <a:pPr rtl="0"/>
          <a:endParaRPr lang="en-US"/>
        </a:p>
      </dgm:t>
    </dgm:pt>
    <dgm:pt modelId="{4A8D763B-16D3-4F14-A862-B002DCB8931B}" type="sibTrans" cxnId="{839BCDA1-CD69-4F69-ADF1-63C39A85ED35}">
      <dgm:prSet/>
      <dgm:spPr/>
      <dgm:t>
        <a:bodyPr/>
        <a:lstStyle/>
        <a:p>
          <a:pPr rtl="0"/>
          <a:endParaRPr lang="en-US"/>
        </a:p>
      </dgm:t>
    </dgm:pt>
    <dgm:pt modelId="{E496EAB3-F1F8-47E2-9785-D26420C2EB26}" type="pres">
      <dgm:prSet presAssocID="{6E168628-0496-4AC6-A89A-4EB3D66CE12A}" presName="linearFlow" presStyleCnt="0">
        <dgm:presLayoutVars>
          <dgm:dir/>
          <dgm:resizeHandles val="exact"/>
        </dgm:presLayoutVars>
      </dgm:prSet>
      <dgm:spPr/>
    </dgm:pt>
    <dgm:pt modelId="{CDE52782-5DF5-48F5-801A-2D6171C8802F}" type="pres">
      <dgm:prSet presAssocID="{F1B3E3B3-AF90-401D-AC9E-567B54ED53F0}" presName="composite" presStyleCnt="0"/>
      <dgm:spPr/>
    </dgm:pt>
    <dgm:pt modelId="{7582535A-B714-475D-BB00-8BFA58137E2D}" type="pres">
      <dgm:prSet presAssocID="{F1B3E3B3-AF90-401D-AC9E-567B54ED53F0}" presName="imgShp" presStyleLbl="fgImgPlace1" presStyleIdx="0" presStyleCnt="1"/>
      <dgm:spPr>
        <a:blipFill rotWithShape="1">
          <a:blip xmlns:r="http://schemas.openxmlformats.org/officeDocument/2006/relationships" r:embed="rId1"/>
          <a:stretch>
            <a:fillRect/>
          </a:stretch>
        </a:blipFill>
      </dgm:spPr>
    </dgm:pt>
    <dgm:pt modelId="{E634CAEB-A33D-45BC-A0DB-210E5823ACA5}" type="pres">
      <dgm:prSet presAssocID="{F1B3E3B3-AF90-401D-AC9E-567B54ED53F0}" presName="txShp" presStyleLbl="node1" presStyleIdx="0" presStyleCnt="1">
        <dgm:presLayoutVars>
          <dgm:bulletEnabled val="1"/>
        </dgm:presLayoutVars>
      </dgm:prSet>
      <dgm:spPr/>
      <dgm:t>
        <a:bodyPr/>
        <a:lstStyle/>
        <a:p>
          <a:endParaRPr lang="en-US"/>
        </a:p>
      </dgm:t>
    </dgm:pt>
  </dgm:ptLst>
  <dgm:cxnLst>
    <dgm:cxn modelId="{839BCDA1-CD69-4F69-ADF1-63C39A85ED35}" srcId="{6E168628-0496-4AC6-A89A-4EB3D66CE12A}" destId="{F1B3E3B3-AF90-401D-AC9E-567B54ED53F0}" srcOrd="0" destOrd="0" parTransId="{49CD9B56-06B9-4E40-8DB8-8E11FC3F06BF}" sibTransId="{4A8D763B-16D3-4F14-A862-B002DCB8931B}"/>
    <dgm:cxn modelId="{DF95717F-06F8-4948-AD28-D60EEF6D77B0}" type="presOf" srcId="{6E168628-0496-4AC6-A89A-4EB3D66CE12A}" destId="{E496EAB3-F1F8-47E2-9785-D26420C2EB26}" srcOrd="0" destOrd="0" presId="urn:microsoft.com/office/officeart/2005/8/layout/vList3"/>
    <dgm:cxn modelId="{77BD227C-46F8-47B0-AD27-56060D6520DC}" type="presOf" srcId="{F1B3E3B3-AF90-401D-AC9E-567B54ED53F0}" destId="{E634CAEB-A33D-45BC-A0DB-210E5823ACA5}" srcOrd="0" destOrd="0" presId="urn:microsoft.com/office/officeart/2005/8/layout/vList3"/>
    <dgm:cxn modelId="{37DACA98-28B0-4651-B84B-A061B755F69C}" type="presParOf" srcId="{E496EAB3-F1F8-47E2-9785-D26420C2EB26}" destId="{CDE52782-5DF5-48F5-801A-2D6171C8802F}" srcOrd="0" destOrd="0" presId="urn:microsoft.com/office/officeart/2005/8/layout/vList3"/>
    <dgm:cxn modelId="{2A506AE1-8E28-41A1-BDE3-6AD8AC55FC83}" type="presParOf" srcId="{CDE52782-5DF5-48F5-801A-2D6171C8802F}" destId="{7582535A-B714-475D-BB00-8BFA58137E2D}" srcOrd="0" destOrd="0" presId="urn:microsoft.com/office/officeart/2005/8/layout/vList3"/>
    <dgm:cxn modelId="{795FD43F-3DF9-46DD-AB6E-2E0BC088CED5}" type="presParOf" srcId="{CDE52782-5DF5-48F5-801A-2D6171C8802F}" destId="{E634CAEB-A33D-45BC-A0DB-210E5823ACA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812EEFAA-967F-48AC-A28B-FB0C4F5D58A3}"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EB4BF3C0-0C63-49F9-9982-6255906BE9AC}">
      <dgm:prSet phldrT="[Text]"/>
      <dgm:spPr/>
      <dgm:t>
        <a:bodyPr/>
        <a:lstStyle/>
        <a:p>
          <a:r>
            <a:rPr lang="en-US" dirty="0" smtClean="0"/>
            <a:t>Impact Factor</a:t>
          </a:r>
          <a:endParaRPr lang="en-US" dirty="0"/>
        </a:p>
      </dgm:t>
    </dgm:pt>
    <dgm:pt modelId="{327ED088-B1DD-41E8-9F5A-50ADD098910C}" type="parTrans" cxnId="{D4EEF080-0AA8-40D5-85C9-CCB4826CC628}">
      <dgm:prSet/>
      <dgm:spPr/>
      <dgm:t>
        <a:bodyPr/>
        <a:lstStyle/>
        <a:p>
          <a:endParaRPr lang="en-US"/>
        </a:p>
      </dgm:t>
    </dgm:pt>
    <dgm:pt modelId="{6638A6FE-2B2E-42AE-85C5-1954DD4D9ADB}" type="sibTrans" cxnId="{D4EEF080-0AA8-40D5-85C9-CCB4826CC628}">
      <dgm:prSet/>
      <dgm:spPr/>
      <dgm:t>
        <a:bodyPr/>
        <a:lstStyle/>
        <a:p>
          <a:endParaRPr lang="en-US"/>
        </a:p>
      </dgm:t>
    </dgm:pt>
    <dgm:pt modelId="{1F4ED022-4DEA-437B-AAF9-019A51ED2F82}">
      <dgm:prSet phldrT="[Text]"/>
      <dgm:spPr/>
      <dgm:t>
        <a:bodyPr/>
        <a:lstStyle/>
        <a:p>
          <a:r>
            <a:rPr lang="en-US" dirty="0" err="1" smtClean="0"/>
            <a:t>SCImago</a:t>
          </a:r>
          <a:r>
            <a:rPr lang="en-US" dirty="0" smtClean="0"/>
            <a:t> Rank</a:t>
          </a:r>
          <a:endParaRPr lang="en-US" dirty="0"/>
        </a:p>
      </dgm:t>
    </dgm:pt>
    <dgm:pt modelId="{F520466E-1C6B-4458-9539-8B1B104EFB69}" type="parTrans" cxnId="{3F612C16-5523-482A-ACFD-C84B7FA7DCB0}">
      <dgm:prSet/>
      <dgm:spPr/>
      <dgm:t>
        <a:bodyPr/>
        <a:lstStyle/>
        <a:p>
          <a:endParaRPr lang="en-US"/>
        </a:p>
      </dgm:t>
    </dgm:pt>
    <dgm:pt modelId="{4AF5896E-EBFB-4D50-8EA0-0AF314619D51}" type="sibTrans" cxnId="{3F612C16-5523-482A-ACFD-C84B7FA7DCB0}">
      <dgm:prSet/>
      <dgm:spPr/>
      <dgm:t>
        <a:bodyPr/>
        <a:lstStyle/>
        <a:p>
          <a:endParaRPr lang="en-US"/>
        </a:p>
      </dgm:t>
    </dgm:pt>
    <dgm:pt modelId="{142FE952-1875-4C61-8259-8C5451D7E8E5}">
      <dgm:prSet phldrT="[Text]"/>
      <dgm:spPr/>
      <dgm:t>
        <a:bodyPr/>
        <a:lstStyle/>
        <a:p>
          <a:r>
            <a:rPr lang="en-US" dirty="0" smtClean="0"/>
            <a:t>Editorial Board</a:t>
          </a:r>
          <a:endParaRPr lang="en-US" dirty="0"/>
        </a:p>
      </dgm:t>
    </dgm:pt>
    <dgm:pt modelId="{52EC8463-E5C7-437A-AD90-4A8F7365DEA0}" type="parTrans" cxnId="{96DDAE1B-8F07-4260-8420-D2B32F4E474F}">
      <dgm:prSet/>
      <dgm:spPr/>
      <dgm:t>
        <a:bodyPr/>
        <a:lstStyle/>
        <a:p>
          <a:endParaRPr lang="en-US"/>
        </a:p>
      </dgm:t>
    </dgm:pt>
    <dgm:pt modelId="{65030C15-55BB-4DA8-9C2E-F11646375211}" type="sibTrans" cxnId="{96DDAE1B-8F07-4260-8420-D2B32F4E474F}">
      <dgm:prSet/>
      <dgm:spPr/>
      <dgm:t>
        <a:bodyPr/>
        <a:lstStyle/>
        <a:p>
          <a:endParaRPr lang="en-US"/>
        </a:p>
      </dgm:t>
    </dgm:pt>
    <dgm:pt modelId="{28AA1CAF-5604-482B-AA6F-998FBA15C900}">
      <dgm:prSet phldrT="[Text]"/>
      <dgm:spPr/>
      <dgm:t>
        <a:bodyPr/>
        <a:lstStyle/>
        <a:p>
          <a:r>
            <a:rPr lang="en-US" dirty="0" smtClean="0"/>
            <a:t>Publisher</a:t>
          </a:r>
          <a:endParaRPr lang="en-US" dirty="0"/>
        </a:p>
      </dgm:t>
    </dgm:pt>
    <dgm:pt modelId="{EF1FD55A-CF86-42A6-9438-25E2E2B72297}" type="parTrans" cxnId="{07BBB04B-263F-42A9-9EFA-4BEA5766B020}">
      <dgm:prSet/>
      <dgm:spPr/>
      <dgm:t>
        <a:bodyPr/>
        <a:lstStyle/>
        <a:p>
          <a:endParaRPr lang="en-US"/>
        </a:p>
      </dgm:t>
    </dgm:pt>
    <dgm:pt modelId="{7B079E03-8F44-4976-B483-D53A64BCD1AB}" type="sibTrans" cxnId="{07BBB04B-263F-42A9-9EFA-4BEA5766B020}">
      <dgm:prSet/>
      <dgm:spPr/>
      <dgm:t>
        <a:bodyPr/>
        <a:lstStyle/>
        <a:p>
          <a:endParaRPr lang="en-US"/>
        </a:p>
      </dgm:t>
    </dgm:pt>
    <dgm:pt modelId="{004773E4-759B-49F6-854D-F64F82D1B0E9}">
      <dgm:prSet phldrT="[Text]"/>
      <dgm:spPr/>
      <dgm:t>
        <a:bodyPr/>
        <a:lstStyle/>
        <a:p>
          <a:r>
            <a:rPr lang="en-US" dirty="0" smtClean="0"/>
            <a:t>Indexing</a:t>
          </a:r>
          <a:endParaRPr lang="en-US" dirty="0"/>
        </a:p>
      </dgm:t>
    </dgm:pt>
    <dgm:pt modelId="{74BC765B-0A3E-4B93-B208-F07E075D6CDD}" type="parTrans" cxnId="{D9AC668F-14D5-404E-887C-8EE8DCFF8A1A}">
      <dgm:prSet/>
      <dgm:spPr/>
      <dgm:t>
        <a:bodyPr/>
        <a:lstStyle/>
        <a:p>
          <a:endParaRPr lang="en-US"/>
        </a:p>
      </dgm:t>
    </dgm:pt>
    <dgm:pt modelId="{C37F3637-F267-482D-B058-1835B0887856}" type="sibTrans" cxnId="{D9AC668F-14D5-404E-887C-8EE8DCFF8A1A}">
      <dgm:prSet/>
      <dgm:spPr/>
      <dgm:t>
        <a:bodyPr/>
        <a:lstStyle/>
        <a:p>
          <a:endParaRPr lang="en-US"/>
        </a:p>
      </dgm:t>
    </dgm:pt>
    <dgm:pt modelId="{32315734-B770-498E-A0FF-EFFFAC0520A5}">
      <dgm:prSet phldrT="[Text]"/>
      <dgm:spPr/>
      <dgm:t>
        <a:bodyPr/>
        <a:lstStyle/>
        <a:p>
          <a:r>
            <a:rPr lang="en-US" dirty="0" smtClean="0"/>
            <a:t>…</a:t>
          </a:r>
          <a:endParaRPr lang="en-US" dirty="0"/>
        </a:p>
      </dgm:t>
    </dgm:pt>
    <dgm:pt modelId="{6ED47E7E-E178-4414-BC5D-97B1CA92822C}" type="parTrans" cxnId="{D98D640F-392B-421C-A7B4-D8D5D39EBB26}">
      <dgm:prSet/>
      <dgm:spPr/>
      <dgm:t>
        <a:bodyPr/>
        <a:lstStyle/>
        <a:p>
          <a:endParaRPr lang="en-US"/>
        </a:p>
      </dgm:t>
    </dgm:pt>
    <dgm:pt modelId="{BA48C61F-E268-44A6-822C-1A8E47DC6262}" type="sibTrans" cxnId="{D98D640F-392B-421C-A7B4-D8D5D39EBB26}">
      <dgm:prSet/>
      <dgm:spPr/>
      <dgm:t>
        <a:bodyPr/>
        <a:lstStyle/>
        <a:p>
          <a:endParaRPr lang="en-US"/>
        </a:p>
      </dgm:t>
    </dgm:pt>
    <dgm:pt modelId="{3C62FD28-FDEF-4E35-B809-9346024E84A4}" type="pres">
      <dgm:prSet presAssocID="{812EEFAA-967F-48AC-A28B-FB0C4F5D58A3}" presName="diagram" presStyleCnt="0">
        <dgm:presLayoutVars>
          <dgm:dir/>
          <dgm:resizeHandles val="exact"/>
        </dgm:presLayoutVars>
      </dgm:prSet>
      <dgm:spPr/>
      <dgm:t>
        <a:bodyPr/>
        <a:lstStyle/>
        <a:p>
          <a:endParaRPr lang="en-US"/>
        </a:p>
      </dgm:t>
    </dgm:pt>
    <dgm:pt modelId="{410C2735-A3C7-4983-9427-2E0EF7596F02}" type="pres">
      <dgm:prSet presAssocID="{EB4BF3C0-0C63-49F9-9982-6255906BE9AC}" presName="node" presStyleLbl="node1" presStyleIdx="0" presStyleCnt="6">
        <dgm:presLayoutVars>
          <dgm:bulletEnabled val="1"/>
        </dgm:presLayoutVars>
      </dgm:prSet>
      <dgm:spPr/>
      <dgm:t>
        <a:bodyPr/>
        <a:lstStyle/>
        <a:p>
          <a:endParaRPr lang="en-US"/>
        </a:p>
      </dgm:t>
    </dgm:pt>
    <dgm:pt modelId="{5D327F4C-C90E-47ED-AF58-7B4BFC84CCD4}" type="pres">
      <dgm:prSet presAssocID="{6638A6FE-2B2E-42AE-85C5-1954DD4D9ADB}" presName="sibTrans" presStyleCnt="0"/>
      <dgm:spPr/>
    </dgm:pt>
    <dgm:pt modelId="{1788942D-9FF5-4FDC-811D-827965A422B8}" type="pres">
      <dgm:prSet presAssocID="{1F4ED022-4DEA-437B-AAF9-019A51ED2F82}" presName="node" presStyleLbl="node1" presStyleIdx="1" presStyleCnt="6">
        <dgm:presLayoutVars>
          <dgm:bulletEnabled val="1"/>
        </dgm:presLayoutVars>
      </dgm:prSet>
      <dgm:spPr/>
      <dgm:t>
        <a:bodyPr/>
        <a:lstStyle/>
        <a:p>
          <a:endParaRPr lang="en-US"/>
        </a:p>
      </dgm:t>
    </dgm:pt>
    <dgm:pt modelId="{2D1065C4-5971-435B-8285-FDC790581248}" type="pres">
      <dgm:prSet presAssocID="{4AF5896E-EBFB-4D50-8EA0-0AF314619D51}" presName="sibTrans" presStyleCnt="0"/>
      <dgm:spPr/>
    </dgm:pt>
    <dgm:pt modelId="{BBCEB4FE-E879-4447-982F-243738B14B4D}" type="pres">
      <dgm:prSet presAssocID="{142FE952-1875-4C61-8259-8C5451D7E8E5}" presName="node" presStyleLbl="node1" presStyleIdx="2" presStyleCnt="6">
        <dgm:presLayoutVars>
          <dgm:bulletEnabled val="1"/>
        </dgm:presLayoutVars>
      </dgm:prSet>
      <dgm:spPr/>
      <dgm:t>
        <a:bodyPr/>
        <a:lstStyle/>
        <a:p>
          <a:endParaRPr lang="en-US"/>
        </a:p>
      </dgm:t>
    </dgm:pt>
    <dgm:pt modelId="{E43DCE6F-F038-4401-A1D0-82C59D9E6AF4}" type="pres">
      <dgm:prSet presAssocID="{65030C15-55BB-4DA8-9C2E-F11646375211}" presName="sibTrans" presStyleCnt="0"/>
      <dgm:spPr/>
    </dgm:pt>
    <dgm:pt modelId="{36E8B3B0-ACC1-4EB2-9A7F-BF74AA2BCDAA}" type="pres">
      <dgm:prSet presAssocID="{28AA1CAF-5604-482B-AA6F-998FBA15C900}" presName="node" presStyleLbl="node1" presStyleIdx="3" presStyleCnt="6">
        <dgm:presLayoutVars>
          <dgm:bulletEnabled val="1"/>
        </dgm:presLayoutVars>
      </dgm:prSet>
      <dgm:spPr/>
      <dgm:t>
        <a:bodyPr/>
        <a:lstStyle/>
        <a:p>
          <a:endParaRPr lang="en-US"/>
        </a:p>
      </dgm:t>
    </dgm:pt>
    <dgm:pt modelId="{3A050F66-5311-4BC8-9EDC-8BF47239DAB1}" type="pres">
      <dgm:prSet presAssocID="{7B079E03-8F44-4976-B483-D53A64BCD1AB}" presName="sibTrans" presStyleCnt="0"/>
      <dgm:spPr/>
    </dgm:pt>
    <dgm:pt modelId="{BD2A5620-43F2-4455-ABA5-41567D0593E6}" type="pres">
      <dgm:prSet presAssocID="{004773E4-759B-49F6-854D-F64F82D1B0E9}" presName="node" presStyleLbl="node1" presStyleIdx="4" presStyleCnt="6">
        <dgm:presLayoutVars>
          <dgm:bulletEnabled val="1"/>
        </dgm:presLayoutVars>
      </dgm:prSet>
      <dgm:spPr/>
      <dgm:t>
        <a:bodyPr/>
        <a:lstStyle/>
        <a:p>
          <a:endParaRPr lang="en-US"/>
        </a:p>
      </dgm:t>
    </dgm:pt>
    <dgm:pt modelId="{B60BF2DB-93A5-43D0-8452-9A1282A6DE77}" type="pres">
      <dgm:prSet presAssocID="{C37F3637-F267-482D-B058-1835B0887856}" presName="sibTrans" presStyleCnt="0"/>
      <dgm:spPr/>
    </dgm:pt>
    <dgm:pt modelId="{346CFA7E-F2B1-4072-BA92-1DB53C42215F}" type="pres">
      <dgm:prSet presAssocID="{32315734-B770-498E-A0FF-EFFFAC0520A5}" presName="node" presStyleLbl="node1" presStyleIdx="5" presStyleCnt="6">
        <dgm:presLayoutVars>
          <dgm:bulletEnabled val="1"/>
        </dgm:presLayoutVars>
      </dgm:prSet>
      <dgm:spPr/>
      <dgm:t>
        <a:bodyPr/>
        <a:lstStyle/>
        <a:p>
          <a:endParaRPr lang="en-US"/>
        </a:p>
      </dgm:t>
    </dgm:pt>
  </dgm:ptLst>
  <dgm:cxnLst>
    <dgm:cxn modelId="{57D14BE1-4AAF-4BAD-985B-5A758BB515AC}" type="presOf" srcId="{28AA1CAF-5604-482B-AA6F-998FBA15C900}" destId="{36E8B3B0-ACC1-4EB2-9A7F-BF74AA2BCDAA}" srcOrd="0" destOrd="0" presId="urn:microsoft.com/office/officeart/2005/8/layout/default"/>
    <dgm:cxn modelId="{C3889AA5-6030-48C4-899B-65018FC2D630}" type="presOf" srcId="{EB4BF3C0-0C63-49F9-9982-6255906BE9AC}" destId="{410C2735-A3C7-4983-9427-2E0EF7596F02}" srcOrd="0" destOrd="0" presId="urn:microsoft.com/office/officeart/2005/8/layout/default"/>
    <dgm:cxn modelId="{D6F3A47D-6561-465C-B710-07C3B0451219}" type="presOf" srcId="{004773E4-759B-49F6-854D-F64F82D1B0E9}" destId="{BD2A5620-43F2-4455-ABA5-41567D0593E6}" srcOrd="0" destOrd="0" presId="urn:microsoft.com/office/officeart/2005/8/layout/default"/>
    <dgm:cxn modelId="{33C0F93C-D023-4237-9438-B7E0750ED324}" type="presOf" srcId="{812EEFAA-967F-48AC-A28B-FB0C4F5D58A3}" destId="{3C62FD28-FDEF-4E35-B809-9346024E84A4}" srcOrd="0" destOrd="0" presId="urn:microsoft.com/office/officeart/2005/8/layout/default"/>
    <dgm:cxn modelId="{96DDAE1B-8F07-4260-8420-D2B32F4E474F}" srcId="{812EEFAA-967F-48AC-A28B-FB0C4F5D58A3}" destId="{142FE952-1875-4C61-8259-8C5451D7E8E5}" srcOrd="2" destOrd="0" parTransId="{52EC8463-E5C7-437A-AD90-4A8F7365DEA0}" sibTransId="{65030C15-55BB-4DA8-9C2E-F11646375211}"/>
    <dgm:cxn modelId="{D9AC668F-14D5-404E-887C-8EE8DCFF8A1A}" srcId="{812EEFAA-967F-48AC-A28B-FB0C4F5D58A3}" destId="{004773E4-759B-49F6-854D-F64F82D1B0E9}" srcOrd="4" destOrd="0" parTransId="{74BC765B-0A3E-4B93-B208-F07E075D6CDD}" sibTransId="{C37F3637-F267-482D-B058-1835B0887856}"/>
    <dgm:cxn modelId="{D98D640F-392B-421C-A7B4-D8D5D39EBB26}" srcId="{812EEFAA-967F-48AC-A28B-FB0C4F5D58A3}" destId="{32315734-B770-498E-A0FF-EFFFAC0520A5}" srcOrd="5" destOrd="0" parTransId="{6ED47E7E-E178-4414-BC5D-97B1CA92822C}" sibTransId="{BA48C61F-E268-44A6-822C-1A8E47DC6262}"/>
    <dgm:cxn modelId="{D4EEF080-0AA8-40D5-85C9-CCB4826CC628}" srcId="{812EEFAA-967F-48AC-A28B-FB0C4F5D58A3}" destId="{EB4BF3C0-0C63-49F9-9982-6255906BE9AC}" srcOrd="0" destOrd="0" parTransId="{327ED088-B1DD-41E8-9F5A-50ADD098910C}" sibTransId="{6638A6FE-2B2E-42AE-85C5-1954DD4D9ADB}"/>
    <dgm:cxn modelId="{FC8EADBA-F071-4F82-8318-98BD6A55EAE6}" type="presOf" srcId="{142FE952-1875-4C61-8259-8C5451D7E8E5}" destId="{BBCEB4FE-E879-4447-982F-243738B14B4D}" srcOrd="0" destOrd="0" presId="urn:microsoft.com/office/officeart/2005/8/layout/default"/>
    <dgm:cxn modelId="{07BBB04B-263F-42A9-9EFA-4BEA5766B020}" srcId="{812EEFAA-967F-48AC-A28B-FB0C4F5D58A3}" destId="{28AA1CAF-5604-482B-AA6F-998FBA15C900}" srcOrd="3" destOrd="0" parTransId="{EF1FD55A-CF86-42A6-9438-25E2E2B72297}" sibTransId="{7B079E03-8F44-4976-B483-D53A64BCD1AB}"/>
    <dgm:cxn modelId="{3F612C16-5523-482A-ACFD-C84B7FA7DCB0}" srcId="{812EEFAA-967F-48AC-A28B-FB0C4F5D58A3}" destId="{1F4ED022-4DEA-437B-AAF9-019A51ED2F82}" srcOrd="1" destOrd="0" parTransId="{F520466E-1C6B-4458-9539-8B1B104EFB69}" sibTransId="{4AF5896E-EBFB-4D50-8EA0-0AF314619D51}"/>
    <dgm:cxn modelId="{F9804411-4D5A-41E9-84CC-E29D8B0CA6A7}" type="presOf" srcId="{32315734-B770-498E-A0FF-EFFFAC0520A5}" destId="{346CFA7E-F2B1-4072-BA92-1DB53C42215F}" srcOrd="0" destOrd="0" presId="urn:microsoft.com/office/officeart/2005/8/layout/default"/>
    <dgm:cxn modelId="{84441156-739B-47FE-A761-065EF9184D44}" type="presOf" srcId="{1F4ED022-4DEA-437B-AAF9-019A51ED2F82}" destId="{1788942D-9FF5-4FDC-811D-827965A422B8}" srcOrd="0" destOrd="0" presId="urn:microsoft.com/office/officeart/2005/8/layout/default"/>
    <dgm:cxn modelId="{D01AD50B-B24F-4638-A5C4-A04FDF82D984}" type="presParOf" srcId="{3C62FD28-FDEF-4E35-B809-9346024E84A4}" destId="{410C2735-A3C7-4983-9427-2E0EF7596F02}" srcOrd="0" destOrd="0" presId="urn:microsoft.com/office/officeart/2005/8/layout/default"/>
    <dgm:cxn modelId="{DF690824-FDBF-4D1F-890E-4DC1CFC4FB12}" type="presParOf" srcId="{3C62FD28-FDEF-4E35-B809-9346024E84A4}" destId="{5D327F4C-C90E-47ED-AF58-7B4BFC84CCD4}" srcOrd="1" destOrd="0" presId="urn:microsoft.com/office/officeart/2005/8/layout/default"/>
    <dgm:cxn modelId="{04CBDFE8-0C5A-42CF-8E52-71A8DAAA3FA8}" type="presParOf" srcId="{3C62FD28-FDEF-4E35-B809-9346024E84A4}" destId="{1788942D-9FF5-4FDC-811D-827965A422B8}" srcOrd="2" destOrd="0" presId="urn:microsoft.com/office/officeart/2005/8/layout/default"/>
    <dgm:cxn modelId="{BDFBE500-ACD1-4E18-BE43-A717A95DF5CC}" type="presParOf" srcId="{3C62FD28-FDEF-4E35-B809-9346024E84A4}" destId="{2D1065C4-5971-435B-8285-FDC790581248}" srcOrd="3" destOrd="0" presId="urn:microsoft.com/office/officeart/2005/8/layout/default"/>
    <dgm:cxn modelId="{500324AA-F64F-4814-9E0B-C72729BD5A81}" type="presParOf" srcId="{3C62FD28-FDEF-4E35-B809-9346024E84A4}" destId="{BBCEB4FE-E879-4447-982F-243738B14B4D}" srcOrd="4" destOrd="0" presId="urn:microsoft.com/office/officeart/2005/8/layout/default"/>
    <dgm:cxn modelId="{44CFD7FE-AE71-47D7-9780-A1F26E635900}" type="presParOf" srcId="{3C62FD28-FDEF-4E35-B809-9346024E84A4}" destId="{E43DCE6F-F038-4401-A1D0-82C59D9E6AF4}" srcOrd="5" destOrd="0" presId="urn:microsoft.com/office/officeart/2005/8/layout/default"/>
    <dgm:cxn modelId="{A268CDD9-46FC-4260-B70F-48A62B624B5B}" type="presParOf" srcId="{3C62FD28-FDEF-4E35-B809-9346024E84A4}" destId="{36E8B3B0-ACC1-4EB2-9A7F-BF74AA2BCDAA}" srcOrd="6" destOrd="0" presId="urn:microsoft.com/office/officeart/2005/8/layout/default"/>
    <dgm:cxn modelId="{7DF521E5-228A-4D84-9944-382BE4285858}" type="presParOf" srcId="{3C62FD28-FDEF-4E35-B809-9346024E84A4}" destId="{3A050F66-5311-4BC8-9EDC-8BF47239DAB1}" srcOrd="7" destOrd="0" presId="urn:microsoft.com/office/officeart/2005/8/layout/default"/>
    <dgm:cxn modelId="{ED77D29F-6C45-4522-9799-5440261D1DA2}" type="presParOf" srcId="{3C62FD28-FDEF-4E35-B809-9346024E84A4}" destId="{BD2A5620-43F2-4455-ABA5-41567D0593E6}" srcOrd="8" destOrd="0" presId="urn:microsoft.com/office/officeart/2005/8/layout/default"/>
    <dgm:cxn modelId="{36B566ED-C270-4FED-93EF-C8ADB04A487A}" type="presParOf" srcId="{3C62FD28-FDEF-4E35-B809-9346024E84A4}" destId="{B60BF2DB-93A5-43D0-8452-9A1282A6DE77}" srcOrd="9" destOrd="0" presId="urn:microsoft.com/office/officeart/2005/8/layout/default"/>
    <dgm:cxn modelId="{FAA30044-ECC2-4AFB-9CF2-31C904C9C8BB}" type="presParOf" srcId="{3C62FD28-FDEF-4E35-B809-9346024E84A4}" destId="{346CFA7E-F2B1-4072-BA92-1DB53C42215F}" srcOrd="10"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E168628-0496-4AC6-A89A-4EB3D66CE12A}" type="doc">
      <dgm:prSet loTypeId="urn:microsoft.com/office/officeart/2005/8/layout/vList3" loCatId="list" qsTypeId="urn:microsoft.com/office/officeart/2005/8/quickstyle/simple1" qsCatId="simple" csTypeId="urn:microsoft.com/office/officeart/2005/8/colors/accent1_2" csCatId="accent1" phldr="1"/>
      <dgm:spPr/>
    </dgm:pt>
    <dgm:pt modelId="{F1B3E3B3-AF90-401D-AC9E-567B54ED53F0}">
      <dgm:prSet phldrT="[Text]"/>
      <dgm:spPr/>
      <dgm:t>
        <a:bodyPr/>
        <a:lstStyle/>
        <a:p>
          <a:pPr rtl="0"/>
          <a:r>
            <a:rPr lang="en-US" dirty="0" smtClean="0"/>
            <a:t>Research article as a critical Argument </a:t>
          </a:r>
          <a:endParaRPr lang="en-US" dirty="0"/>
        </a:p>
      </dgm:t>
    </dgm:pt>
    <dgm:pt modelId="{49CD9B56-06B9-4E40-8DB8-8E11FC3F06BF}" type="parTrans" cxnId="{839BCDA1-CD69-4F69-ADF1-63C39A85ED35}">
      <dgm:prSet/>
      <dgm:spPr/>
      <dgm:t>
        <a:bodyPr/>
        <a:lstStyle/>
        <a:p>
          <a:pPr rtl="0"/>
          <a:endParaRPr lang="en-US"/>
        </a:p>
      </dgm:t>
    </dgm:pt>
    <dgm:pt modelId="{4A8D763B-16D3-4F14-A862-B002DCB8931B}" type="sibTrans" cxnId="{839BCDA1-CD69-4F69-ADF1-63C39A85ED35}">
      <dgm:prSet/>
      <dgm:spPr/>
      <dgm:t>
        <a:bodyPr/>
        <a:lstStyle/>
        <a:p>
          <a:pPr rtl="0"/>
          <a:endParaRPr lang="en-US"/>
        </a:p>
      </dgm:t>
    </dgm:pt>
    <dgm:pt modelId="{E496EAB3-F1F8-47E2-9785-D26420C2EB26}" type="pres">
      <dgm:prSet presAssocID="{6E168628-0496-4AC6-A89A-4EB3D66CE12A}" presName="linearFlow" presStyleCnt="0">
        <dgm:presLayoutVars>
          <dgm:dir/>
          <dgm:resizeHandles val="exact"/>
        </dgm:presLayoutVars>
      </dgm:prSet>
      <dgm:spPr/>
    </dgm:pt>
    <dgm:pt modelId="{CDE52782-5DF5-48F5-801A-2D6171C8802F}" type="pres">
      <dgm:prSet presAssocID="{F1B3E3B3-AF90-401D-AC9E-567B54ED53F0}" presName="composite" presStyleCnt="0"/>
      <dgm:spPr/>
    </dgm:pt>
    <dgm:pt modelId="{7582535A-B714-475D-BB00-8BFA58137E2D}" type="pres">
      <dgm:prSet presAssocID="{F1B3E3B3-AF90-401D-AC9E-567B54ED53F0}" presName="imgShp" presStyleLbl="fgImgPlace1" presStyleIdx="0" presStyleCnt="1"/>
      <dgm:spPr>
        <a:blipFill rotWithShape="1">
          <a:blip xmlns:r="http://schemas.openxmlformats.org/officeDocument/2006/relationships" r:embed="rId1"/>
          <a:stretch>
            <a:fillRect/>
          </a:stretch>
        </a:blipFill>
      </dgm:spPr>
    </dgm:pt>
    <dgm:pt modelId="{E634CAEB-A33D-45BC-A0DB-210E5823ACA5}" type="pres">
      <dgm:prSet presAssocID="{F1B3E3B3-AF90-401D-AC9E-567B54ED53F0}" presName="txShp" presStyleLbl="node1" presStyleIdx="0" presStyleCnt="1" custScaleX="133694">
        <dgm:presLayoutVars>
          <dgm:bulletEnabled val="1"/>
        </dgm:presLayoutVars>
      </dgm:prSet>
      <dgm:spPr/>
      <dgm:t>
        <a:bodyPr/>
        <a:lstStyle/>
        <a:p>
          <a:endParaRPr lang="en-US"/>
        </a:p>
      </dgm:t>
    </dgm:pt>
  </dgm:ptLst>
  <dgm:cxnLst>
    <dgm:cxn modelId="{839BCDA1-CD69-4F69-ADF1-63C39A85ED35}" srcId="{6E168628-0496-4AC6-A89A-4EB3D66CE12A}" destId="{F1B3E3B3-AF90-401D-AC9E-567B54ED53F0}" srcOrd="0" destOrd="0" parTransId="{49CD9B56-06B9-4E40-8DB8-8E11FC3F06BF}" sibTransId="{4A8D763B-16D3-4F14-A862-B002DCB8931B}"/>
    <dgm:cxn modelId="{DF95717F-06F8-4948-AD28-D60EEF6D77B0}" type="presOf" srcId="{6E168628-0496-4AC6-A89A-4EB3D66CE12A}" destId="{E496EAB3-F1F8-47E2-9785-D26420C2EB26}" srcOrd="0" destOrd="0" presId="urn:microsoft.com/office/officeart/2005/8/layout/vList3"/>
    <dgm:cxn modelId="{77BD227C-46F8-47B0-AD27-56060D6520DC}" type="presOf" srcId="{F1B3E3B3-AF90-401D-AC9E-567B54ED53F0}" destId="{E634CAEB-A33D-45BC-A0DB-210E5823ACA5}" srcOrd="0" destOrd="0" presId="urn:microsoft.com/office/officeart/2005/8/layout/vList3"/>
    <dgm:cxn modelId="{37DACA98-28B0-4651-B84B-A061B755F69C}" type="presParOf" srcId="{E496EAB3-F1F8-47E2-9785-D26420C2EB26}" destId="{CDE52782-5DF5-48F5-801A-2D6171C8802F}" srcOrd="0" destOrd="0" presId="urn:microsoft.com/office/officeart/2005/8/layout/vList3"/>
    <dgm:cxn modelId="{2A506AE1-8E28-41A1-BDE3-6AD8AC55FC83}" type="presParOf" srcId="{CDE52782-5DF5-48F5-801A-2D6171C8802F}" destId="{7582535A-B714-475D-BB00-8BFA58137E2D}" srcOrd="0" destOrd="0" presId="urn:microsoft.com/office/officeart/2005/8/layout/vList3"/>
    <dgm:cxn modelId="{795FD43F-3DF9-46DD-AB6E-2E0BC088CED5}" type="presParOf" srcId="{CDE52782-5DF5-48F5-801A-2D6171C8802F}" destId="{E634CAEB-A33D-45BC-A0DB-210E5823ACA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9DACE29B-250E-4F56-A625-A64EBDA428A8}" type="doc">
      <dgm:prSet loTypeId="urn:microsoft.com/office/officeart/2011/layout/RadialPictureList" loCatId="picture" qsTypeId="urn:microsoft.com/office/officeart/2005/8/quickstyle/simple1" qsCatId="simple" csTypeId="urn:microsoft.com/office/officeart/2005/8/colors/accent1_2" csCatId="accent1" phldr="1"/>
      <dgm:spPr/>
      <dgm:t>
        <a:bodyPr/>
        <a:lstStyle/>
        <a:p>
          <a:endParaRPr lang="en-US"/>
        </a:p>
      </dgm:t>
    </dgm:pt>
    <dgm:pt modelId="{A2DF8AAF-0E83-48DC-99C6-EA264CF8A4CA}">
      <dgm:prSet phldrT="[Text]"/>
      <dgm:spPr/>
      <dgm:t>
        <a:bodyPr/>
        <a:lstStyle/>
        <a:p>
          <a:r>
            <a:rPr lang="en-US" dirty="0" smtClean="0"/>
            <a:t>Research Article</a:t>
          </a:r>
          <a:endParaRPr lang="en-US" dirty="0"/>
        </a:p>
      </dgm:t>
    </dgm:pt>
    <dgm:pt modelId="{8D36EB2F-9560-4085-AC4B-CBFB839BA997}" type="parTrans" cxnId="{EE61A653-F3BD-4718-B8DF-24B52AD3CAFD}">
      <dgm:prSet/>
      <dgm:spPr/>
      <dgm:t>
        <a:bodyPr/>
        <a:lstStyle/>
        <a:p>
          <a:endParaRPr lang="en-US"/>
        </a:p>
      </dgm:t>
    </dgm:pt>
    <dgm:pt modelId="{91989356-8E4D-43DB-AE1A-720621EF9C07}" type="sibTrans" cxnId="{EE61A653-F3BD-4718-B8DF-24B52AD3CAFD}">
      <dgm:prSet/>
      <dgm:spPr/>
      <dgm:t>
        <a:bodyPr/>
        <a:lstStyle/>
        <a:p>
          <a:endParaRPr lang="en-US"/>
        </a:p>
      </dgm:t>
    </dgm:pt>
    <dgm:pt modelId="{E6B0243D-722E-40A2-941F-A926BE5FA272}">
      <dgm:prSet phldrT="[Text]"/>
      <dgm:spPr/>
      <dgm:t>
        <a:bodyPr/>
        <a:lstStyle/>
        <a:p>
          <a:r>
            <a:rPr lang="en-US" dirty="0" smtClean="0">
              <a:ea typeface="+mn-ea"/>
              <a:cs typeface="+mn-cs"/>
            </a:rPr>
            <a:t>Problem Statement posing a question </a:t>
          </a:r>
          <a:endParaRPr lang="en-US" dirty="0"/>
        </a:p>
      </dgm:t>
    </dgm:pt>
    <dgm:pt modelId="{F37E1F5E-5083-419A-B822-FF98C09D7B7B}" type="parTrans" cxnId="{CB6930B1-B7E3-4699-AD68-8AE2A0F4EF10}">
      <dgm:prSet/>
      <dgm:spPr/>
      <dgm:t>
        <a:bodyPr/>
        <a:lstStyle/>
        <a:p>
          <a:endParaRPr lang="en-US"/>
        </a:p>
      </dgm:t>
    </dgm:pt>
    <dgm:pt modelId="{C8D63550-5C7E-4B0C-8460-752D149CCEF0}" type="sibTrans" cxnId="{CB6930B1-B7E3-4699-AD68-8AE2A0F4EF10}">
      <dgm:prSet/>
      <dgm:spPr/>
      <dgm:t>
        <a:bodyPr/>
        <a:lstStyle/>
        <a:p>
          <a:endParaRPr lang="en-US"/>
        </a:p>
      </dgm:t>
    </dgm:pt>
    <dgm:pt modelId="{D1ACDE7B-C90D-43C5-B298-2AC4B070B9F0}">
      <dgm:prSet phldrT="[Text]" phldr="1"/>
      <dgm:spPr/>
      <dgm:t>
        <a:bodyPr/>
        <a:lstStyle/>
        <a:p>
          <a:endParaRPr lang="en-US"/>
        </a:p>
      </dgm:t>
    </dgm:pt>
    <dgm:pt modelId="{19F9C020-0336-4A26-92AA-C8CAE6027FF5}" type="parTrans" cxnId="{07E94D39-2BFF-43BD-B6E0-5814ACE2C3E1}">
      <dgm:prSet/>
      <dgm:spPr/>
      <dgm:t>
        <a:bodyPr/>
        <a:lstStyle/>
        <a:p>
          <a:endParaRPr lang="en-US"/>
        </a:p>
      </dgm:t>
    </dgm:pt>
    <dgm:pt modelId="{435CB811-0C0C-4EFA-8AD4-FF4958F455A4}" type="sibTrans" cxnId="{07E94D39-2BFF-43BD-B6E0-5814ACE2C3E1}">
      <dgm:prSet/>
      <dgm:spPr/>
      <dgm:t>
        <a:bodyPr/>
        <a:lstStyle/>
        <a:p>
          <a:endParaRPr lang="en-US"/>
        </a:p>
      </dgm:t>
    </dgm:pt>
    <dgm:pt modelId="{EE59C08A-C147-4653-B3B4-C8EC9C870D1B}">
      <dgm:prSet phldrT="[Text]" phldr="1"/>
      <dgm:spPr/>
      <dgm:t>
        <a:bodyPr/>
        <a:lstStyle/>
        <a:p>
          <a:endParaRPr lang="en-US"/>
        </a:p>
      </dgm:t>
    </dgm:pt>
    <dgm:pt modelId="{D049E6E6-4762-41F0-939D-F63A81941587}" type="parTrans" cxnId="{C2E4BE57-ED58-4D35-9469-9A0A7D93C91A}">
      <dgm:prSet/>
      <dgm:spPr/>
      <dgm:t>
        <a:bodyPr/>
        <a:lstStyle/>
        <a:p>
          <a:endParaRPr lang="en-US"/>
        </a:p>
      </dgm:t>
    </dgm:pt>
    <dgm:pt modelId="{F90F67DE-ACE3-4265-9922-FC2114986E2E}" type="sibTrans" cxnId="{C2E4BE57-ED58-4D35-9469-9A0A7D93C91A}">
      <dgm:prSet/>
      <dgm:spPr/>
      <dgm:t>
        <a:bodyPr/>
        <a:lstStyle/>
        <a:p>
          <a:endParaRPr lang="en-US"/>
        </a:p>
      </dgm:t>
    </dgm:pt>
    <dgm:pt modelId="{971EE064-C51B-48B1-A2FF-2BF2C8621883}">
      <dgm:prSet/>
      <dgm:spPr/>
      <dgm:t>
        <a:bodyPr/>
        <a:lstStyle/>
        <a:p>
          <a:r>
            <a:rPr lang="en-US" dirty="0" smtClean="0">
              <a:ea typeface="+mn-ea"/>
              <a:cs typeface="+mn-cs"/>
            </a:rPr>
            <a:t>Presentation of evidence</a:t>
          </a:r>
        </a:p>
      </dgm:t>
    </dgm:pt>
    <dgm:pt modelId="{3F6C65EB-8BA6-47A4-BC45-D83B2E80BFA3}" type="parTrans" cxnId="{2705D526-375D-41AB-AF69-152343790645}">
      <dgm:prSet/>
      <dgm:spPr/>
      <dgm:t>
        <a:bodyPr/>
        <a:lstStyle/>
        <a:p>
          <a:endParaRPr lang="en-US"/>
        </a:p>
      </dgm:t>
    </dgm:pt>
    <dgm:pt modelId="{526963C1-FC92-4777-86D0-96DD6B29BDA9}" type="sibTrans" cxnId="{2705D526-375D-41AB-AF69-152343790645}">
      <dgm:prSet/>
      <dgm:spPr/>
      <dgm:t>
        <a:bodyPr/>
        <a:lstStyle/>
        <a:p>
          <a:endParaRPr lang="en-US"/>
        </a:p>
      </dgm:t>
    </dgm:pt>
    <dgm:pt modelId="{59ABFEDE-328A-4133-BE0B-F944135ADA0C}">
      <dgm:prSet/>
      <dgm:spPr/>
      <dgm:t>
        <a:bodyPr/>
        <a:lstStyle/>
        <a:p>
          <a:r>
            <a:rPr lang="en-US" dirty="0" smtClean="0">
              <a:ea typeface="+mn-ea"/>
              <a:cs typeface="+mn-cs"/>
            </a:rPr>
            <a:t>Assessment of the validity of the evidence in the face of ..</a:t>
          </a:r>
        </a:p>
      </dgm:t>
    </dgm:pt>
    <dgm:pt modelId="{0171E0CA-20B0-4974-AF0D-9D3A38C588BF}" type="parTrans" cxnId="{CAED8D8A-2EC3-43DC-BE51-545F049A602B}">
      <dgm:prSet/>
      <dgm:spPr/>
      <dgm:t>
        <a:bodyPr/>
        <a:lstStyle/>
        <a:p>
          <a:endParaRPr lang="en-US"/>
        </a:p>
      </dgm:t>
    </dgm:pt>
    <dgm:pt modelId="{6532B7AF-F85A-4889-A911-98D38BFBC556}" type="sibTrans" cxnId="{CAED8D8A-2EC3-43DC-BE51-545F049A602B}">
      <dgm:prSet/>
      <dgm:spPr/>
      <dgm:t>
        <a:bodyPr/>
        <a:lstStyle/>
        <a:p>
          <a:endParaRPr lang="en-US"/>
        </a:p>
      </dgm:t>
    </dgm:pt>
    <dgm:pt modelId="{08F7E5DB-41BA-43BE-906F-ABCE986791E0}">
      <dgm:prSet/>
      <dgm:spPr/>
      <dgm:t>
        <a:bodyPr/>
        <a:lstStyle/>
        <a:p>
          <a:r>
            <a:rPr lang="en-US" smtClean="0">
              <a:ea typeface="+mn-ea"/>
            </a:rPr>
            <a:t>strengths/weaknesses </a:t>
          </a:r>
          <a:endParaRPr lang="en-US" dirty="0" smtClean="0">
            <a:ea typeface="+mn-ea"/>
          </a:endParaRPr>
        </a:p>
      </dgm:t>
    </dgm:pt>
    <dgm:pt modelId="{FBC53495-787F-4747-8768-1933C9B7908F}" type="parTrans" cxnId="{E99926DA-4049-426D-9B8C-F2207936D42D}">
      <dgm:prSet/>
      <dgm:spPr/>
      <dgm:t>
        <a:bodyPr/>
        <a:lstStyle/>
        <a:p>
          <a:endParaRPr lang="en-US"/>
        </a:p>
      </dgm:t>
    </dgm:pt>
    <dgm:pt modelId="{FCBD0E48-4A11-4294-A397-9FC1970110F3}" type="sibTrans" cxnId="{E99926DA-4049-426D-9B8C-F2207936D42D}">
      <dgm:prSet/>
      <dgm:spPr/>
      <dgm:t>
        <a:bodyPr/>
        <a:lstStyle/>
        <a:p>
          <a:endParaRPr lang="en-US"/>
        </a:p>
      </dgm:t>
    </dgm:pt>
    <dgm:pt modelId="{049986BD-F82F-4930-9C00-79B13ACDCDD3}">
      <dgm:prSet/>
      <dgm:spPr/>
      <dgm:t>
        <a:bodyPr/>
        <a:lstStyle/>
        <a:p>
          <a:r>
            <a:rPr lang="en-US" smtClean="0">
              <a:ea typeface="+mn-ea"/>
            </a:rPr>
            <a:t>other evidence</a:t>
          </a:r>
          <a:endParaRPr lang="en-US" dirty="0" smtClean="0">
            <a:ea typeface="+mn-ea"/>
          </a:endParaRPr>
        </a:p>
      </dgm:t>
    </dgm:pt>
    <dgm:pt modelId="{BC794F03-7D87-4822-B5CD-534630602618}" type="parTrans" cxnId="{2D89BDC7-994C-4571-8E16-9B321B4BC462}">
      <dgm:prSet/>
      <dgm:spPr/>
      <dgm:t>
        <a:bodyPr/>
        <a:lstStyle/>
        <a:p>
          <a:endParaRPr lang="en-US"/>
        </a:p>
      </dgm:t>
    </dgm:pt>
    <dgm:pt modelId="{033D03CD-ADDC-49E3-8479-E7CCE965C3A3}" type="sibTrans" cxnId="{2D89BDC7-994C-4571-8E16-9B321B4BC462}">
      <dgm:prSet/>
      <dgm:spPr/>
      <dgm:t>
        <a:bodyPr/>
        <a:lstStyle/>
        <a:p>
          <a:endParaRPr lang="en-US"/>
        </a:p>
      </dgm:t>
    </dgm:pt>
    <dgm:pt modelId="{4531B9D0-9D7A-4D5E-AA23-0CD8CD56910B}">
      <dgm:prSet/>
      <dgm:spPr/>
      <dgm:t>
        <a:bodyPr/>
        <a:lstStyle/>
        <a:p>
          <a:r>
            <a:rPr lang="en-US" smtClean="0">
              <a:ea typeface="+mn-ea"/>
              <a:cs typeface="+mn-cs"/>
            </a:rPr>
            <a:t>Conclusions</a:t>
          </a:r>
          <a:endParaRPr lang="en-US" dirty="0" smtClean="0">
            <a:ea typeface="+mn-ea"/>
            <a:cs typeface="+mn-cs"/>
          </a:endParaRPr>
        </a:p>
      </dgm:t>
    </dgm:pt>
    <dgm:pt modelId="{FAA5375C-5729-4E8E-9E36-590265477101}" type="parTrans" cxnId="{5D664E42-EF94-450D-B3EC-9B32DF3C7FF0}">
      <dgm:prSet/>
      <dgm:spPr/>
      <dgm:t>
        <a:bodyPr/>
        <a:lstStyle/>
        <a:p>
          <a:endParaRPr lang="en-US"/>
        </a:p>
      </dgm:t>
    </dgm:pt>
    <dgm:pt modelId="{99DAFFF1-5BD2-4D83-B3C3-0C339E5D0617}" type="sibTrans" cxnId="{5D664E42-EF94-450D-B3EC-9B32DF3C7FF0}">
      <dgm:prSet/>
      <dgm:spPr/>
      <dgm:t>
        <a:bodyPr/>
        <a:lstStyle/>
        <a:p>
          <a:endParaRPr lang="en-US"/>
        </a:p>
      </dgm:t>
    </dgm:pt>
    <dgm:pt modelId="{9AA8309B-2CE3-4B4B-8D8F-0313A73C2D42}" type="pres">
      <dgm:prSet presAssocID="{9DACE29B-250E-4F56-A625-A64EBDA428A8}" presName="Name0" presStyleCnt="0">
        <dgm:presLayoutVars>
          <dgm:chMax val="1"/>
          <dgm:chPref val="1"/>
          <dgm:dir/>
          <dgm:resizeHandles/>
        </dgm:presLayoutVars>
      </dgm:prSet>
      <dgm:spPr/>
      <dgm:t>
        <a:bodyPr/>
        <a:lstStyle/>
        <a:p>
          <a:endParaRPr lang="en-US"/>
        </a:p>
      </dgm:t>
    </dgm:pt>
    <dgm:pt modelId="{02CAEB34-BFE7-4D6F-A127-AA11E215E7AB}" type="pres">
      <dgm:prSet presAssocID="{A2DF8AAF-0E83-48DC-99C6-EA264CF8A4CA}" presName="Parent" presStyleLbl="node1" presStyleIdx="0" presStyleCnt="2">
        <dgm:presLayoutVars>
          <dgm:chMax val="4"/>
          <dgm:chPref val="3"/>
        </dgm:presLayoutVars>
      </dgm:prSet>
      <dgm:spPr/>
      <dgm:t>
        <a:bodyPr/>
        <a:lstStyle/>
        <a:p>
          <a:endParaRPr lang="en-US"/>
        </a:p>
      </dgm:t>
    </dgm:pt>
    <dgm:pt modelId="{F5C0AD94-CCBF-4132-AD89-4C78AC2A8E1E}" type="pres">
      <dgm:prSet presAssocID="{E6B0243D-722E-40A2-941F-A926BE5FA272}" presName="Accent" presStyleLbl="node1" presStyleIdx="1" presStyleCnt="2"/>
      <dgm:spPr/>
    </dgm:pt>
    <dgm:pt modelId="{0184E8B3-95B1-4014-8C11-83F6B880E56B}" type="pres">
      <dgm:prSet presAssocID="{E6B0243D-722E-40A2-941F-A926BE5FA272}" presName="Image1" presStyleLbl="fgImgPlace1" presStyleIdx="0" presStyleCnt="4"/>
      <dgm:spPr>
        <a:blipFill rotWithShape="1">
          <a:blip xmlns:r="http://schemas.openxmlformats.org/officeDocument/2006/relationships" r:embed="rId1"/>
          <a:stretch>
            <a:fillRect/>
          </a:stretch>
        </a:blipFill>
      </dgm:spPr>
    </dgm:pt>
    <dgm:pt modelId="{E6E89F14-C75A-4CD4-AEA4-5CEC58B90BA6}" type="pres">
      <dgm:prSet presAssocID="{E6B0243D-722E-40A2-941F-A926BE5FA272}" presName="Child1" presStyleLbl="revTx" presStyleIdx="0" presStyleCnt="4">
        <dgm:presLayoutVars>
          <dgm:chMax val="0"/>
          <dgm:chPref val="0"/>
          <dgm:bulletEnabled val="1"/>
        </dgm:presLayoutVars>
      </dgm:prSet>
      <dgm:spPr/>
      <dgm:t>
        <a:bodyPr/>
        <a:lstStyle/>
        <a:p>
          <a:endParaRPr lang="en-US"/>
        </a:p>
      </dgm:t>
    </dgm:pt>
    <dgm:pt modelId="{4BEE1F59-4273-4E71-8DD4-43B88A9F736F}" type="pres">
      <dgm:prSet presAssocID="{971EE064-C51B-48B1-A2FF-2BF2C8621883}" presName="Image2" presStyleCnt="0"/>
      <dgm:spPr/>
    </dgm:pt>
    <dgm:pt modelId="{A6526846-5F66-425D-987F-F6BECE8EAA83}" type="pres">
      <dgm:prSet presAssocID="{971EE064-C51B-48B1-A2FF-2BF2C8621883}" presName="Image" presStyleLbl="fgImgPlace1" presStyleIdx="1" presStyleCnt="4"/>
      <dgm:spPr>
        <a:blipFill rotWithShape="1">
          <a:blip xmlns:r="http://schemas.openxmlformats.org/officeDocument/2006/relationships" r:embed="rId2"/>
          <a:stretch>
            <a:fillRect/>
          </a:stretch>
        </a:blipFill>
      </dgm:spPr>
    </dgm:pt>
    <dgm:pt modelId="{7F06032D-A7E1-4667-851C-7FE451E2FD4A}" type="pres">
      <dgm:prSet presAssocID="{971EE064-C51B-48B1-A2FF-2BF2C8621883}" presName="Child2" presStyleLbl="revTx" presStyleIdx="1" presStyleCnt="4">
        <dgm:presLayoutVars>
          <dgm:chMax val="0"/>
          <dgm:chPref val="0"/>
          <dgm:bulletEnabled val="1"/>
        </dgm:presLayoutVars>
      </dgm:prSet>
      <dgm:spPr/>
      <dgm:t>
        <a:bodyPr/>
        <a:lstStyle/>
        <a:p>
          <a:endParaRPr lang="en-US"/>
        </a:p>
      </dgm:t>
    </dgm:pt>
    <dgm:pt modelId="{1F853035-4B47-49E7-B759-CC29E407BDBE}" type="pres">
      <dgm:prSet presAssocID="{59ABFEDE-328A-4133-BE0B-F944135ADA0C}" presName="Image3" presStyleCnt="0"/>
      <dgm:spPr/>
    </dgm:pt>
    <dgm:pt modelId="{7CC88D08-1DC8-421F-BEFC-9139736ADE17}" type="pres">
      <dgm:prSet presAssocID="{59ABFEDE-328A-4133-BE0B-F944135ADA0C}" presName="Image" presStyleLbl="fgImgPlace1" presStyleIdx="2" presStyleCnt="4"/>
      <dgm:spPr>
        <a:blipFill rotWithShape="1">
          <a:blip xmlns:r="http://schemas.openxmlformats.org/officeDocument/2006/relationships" r:embed="rId3"/>
          <a:stretch>
            <a:fillRect/>
          </a:stretch>
        </a:blipFill>
      </dgm:spPr>
    </dgm:pt>
    <dgm:pt modelId="{5AA9648E-8A28-4E02-9DEA-F0B6B4C95247}" type="pres">
      <dgm:prSet presAssocID="{59ABFEDE-328A-4133-BE0B-F944135ADA0C}" presName="Child3" presStyleLbl="revTx" presStyleIdx="2" presStyleCnt="4">
        <dgm:presLayoutVars>
          <dgm:chMax val="0"/>
          <dgm:chPref val="0"/>
          <dgm:bulletEnabled val="1"/>
        </dgm:presLayoutVars>
      </dgm:prSet>
      <dgm:spPr/>
      <dgm:t>
        <a:bodyPr/>
        <a:lstStyle/>
        <a:p>
          <a:endParaRPr lang="en-US"/>
        </a:p>
      </dgm:t>
    </dgm:pt>
    <dgm:pt modelId="{FE5449FA-B2A7-462E-95AB-2DA2D79983E1}" type="pres">
      <dgm:prSet presAssocID="{4531B9D0-9D7A-4D5E-AA23-0CD8CD56910B}" presName="Image4" presStyleCnt="0"/>
      <dgm:spPr/>
    </dgm:pt>
    <dgm:pt modelId="{D6B5A738-0AE1-4B2D-BA0D-7A0373B3FCAD}" type="pres">
      <dgm:prSet presAssocID="{4531B9D0-9D7A-4D5E-AA23-0CD8CD56910B}" presName="Image" presStyleLbl="fgImgPlace1" presStyleIdx="3" presStyleCnt="4"/>
      <dgm:spPr>
        <a:blipFill rotWithShape="1">
          <a:blip xmlns:r="http://schemas.openxmlformats.org/officeDocument/2006/relationships" r:embed="rId4"/>
          <a:stretch>
            <a:fillRect/>
          </a:stretch>
        </a:blipFill>
      </dgm:spPr>
    </dgm:pt>
    <dgm:pt modelId="{9928C9BA-1AAA-4B8A-9003-12DD53B0F43A}" type="pres">
      <dgm:prSet presAssocID="{4531B9D0-9D7A-4D5E-AA23-0CD8CD56910B}" presName="Child4" presStyleLbl="revTx" presStyleIdx="3" presStyleCnt="4">
        <dgm:presLayoutVars>
          <dgm:chMax val="0"/>
          <dgm:chPref val="0"/>
          <dgm:bulletEnabled val="1"/>
        </dgm:presLayoutVars>
      </dgm:prSet>
      <dgm:spPr/>
      <dgm:t>
        <a:bodyPr/>
        <a:lstStyle/>
        <a:p>
          <a:endParaRPr lang="en-US"/>
        </a:p>
      </dgm:t>
    </dgm:pt>
  </dgm:ptLst>
  <dgm:cxnLst>
    <dgm:cxn modelId="{0669A708-F9E1-4386-99DD-850081B27494}" type="presOf" srcId="{049986BD-F82F-4930-9C00-79B13ACDCDD3}" destId="{5AA9648E-8A28-4E02-9DEA-F0B6B4C95247}" srcOrd="0" destOrd="2" presId="urn:microsoft.com/office/officeart/2011/layout/RadialPictureList"/>
    <dgm:cxn modelId="{5D664E42-EF94-450D-B3EC-9B32DF3C7FF0}" srcId="{A2DF8AAF-0E83-48DC-99C6-EA264CF8A4CA}" destId="{4531B9D0-9D7A-4D5E-AA23-0CD8CD56910B}" srcOrd="3" destOrd="0" parTransId="{FAA5375C-5729-4E8E-9E36-590265477101}" sibTransId="{99DAFFF1-5BD2-4D83-B3C3-0C339E5D0617}"/>
    <dgm:cxn modelId="{CAED8D8A-2EC3-43DC-BE51-545F049A602B}" srcId="{A2DF8AAF-0E83-48DC-99C6-EA264CF8A4CA}" destId="{59ABFEDE-328A-4133-BE0B-F944135ADA0C}" srcOrd="2" destOrd="0" parTransId="{0171E0CA-20B0-4974-AF0D-9D3A38C588BF}" sibTransId="{6532B7AF-F85A-4889-A911-98D38BFBC556}"/>
    <dgm:cxn modelId="{07E94D39-2BFF-43BD-B6E0-5814ACE2C3E1}" srcId="{A2DF8AAF-0E83-48DC-99C6-EA264CF8A4CA}" destId="{D1ACDE7B-C90D-43C5-B298-2AC4B070B9F0}" srcOrd="4" destOrd="0" parTransId="{19F9C020-0336-4A26-92AA-C8CAE6027FF5}" sibTransId="{435CB811-0C0C-4EFA-8AD4-FF4958F455A4}"/>
    <dgm:cxn modelId="{E99926DA-4049-426D-9B8C-F2207936D42D}" srcId="{59ABFEDE-328A-4133-BE0B-F944135ADA0C}" destId="{08F7E5DB-41BA-43BE-906F-ABCE986791E0}" srcOrd="0" destOrd="0" parTransId="{FBC53495-787F-4747-8768-1933C9B7908F}" sibTransId="{FCBD0E48-4A11-4294-A397-9FC1970110F3}"/>
    <dgm:cxn modelId="{2705D526-375D-41AB-AF69-152343790645}" srcId="{A2DF8AAF-0E83-48DC-99C6-EA264CF8A4CA}" destId="{971EE064-C51B-48B1-A2FF-2BF2C8621883}" srcOrd="1" destOrd="0" parTransId="{3F6C65EB-8BA6-47A4-BC45-D83B2E80BFA3}" sibTransId="{526963C1-FC92-4777-86D0-96DD6B29BDA9}"/>
    <dgm:cxn modelId="{2D89BDC7-994C-4571-8E16-9B321B4BC462}" srcId="{59ABFEDE-328A-4133-BE0B-F944135ADA0C}" destId="{049986BD-F82F-4930-9C00-79B13ACDCDD3}" srcOrd="1" destOrd="0" parTransId="{BC794F03-7D87-4822-B5CD-534630602618}" sibTransId="{033D03CD-ADDC-49E3-8479-E7CCE965C3A3}"/>
    <dgm:cxn modelId="{C2E4BE57-ED58-4D35-9469-9A0A7D93C91A}" srcId="{A2DF8AAF-0E83-48DC-99C6-EA264CF8A4CA}" destId="{EE59C08A-C147-4653-B3B4-C8EC9C870D1B}" srcOrd="5" destOrd="0" parTransId="{D049E6E6-4762-41F0-939D-F63A81941587}" sibTransId="{F90F67DE-ACE3-4265-9922-FC2114986E2E}"/>
    <dgm:cxn modelId="{BF1EFACE-1B51-44FF-83CB-495A07F7F1AC}" type="presOf" srcId="{59ABFEDE-328A-4133-BE0B-F944135ADA0C}" destId="{5AA9648E-8A28-4E02-9DEA-F0B6B4C95247}" srcOrd="0" destOrd="0" presId="urn:microsoft.com/office/officeart/2011/layout/RadialPictureList"/>
    <dgm:cxn modelId="{2BA9A4BF-8E99-42E0-B57F-D38A516F2403}" type="presOf" srcId="{971EE064-C51B-48B1-A2FF-2BF2C8621883}" destId="{7F06032D-A7E1-4667-851C-7FE451E2FD4A}" srcOrd="0" destOrd="0" presId="urn:microsoft.com/office/officeart/2011/layout/RadialPictureList"/>
    <dgm:cxn modelId="{E9F987DA-05D0-4AA1-8F5F-393E64F8372F}" type="presOf" srcId="{A2DF8AAF-0E83-48DC-99C6-EA264CF8A4CA}" destId="{02CAEB34-BFE7-4D6F-A127-AA11E215E7AB}" srcOrd="0" destOrd="0" presId="urn:microsoft.com/office/officeart/2011/layout/RadialPictureList"/>
    <dgm:cxn modelId="{5E541FCD-2AE9-4FE1-8BFF-94AA569962D4}" type="presOf" srcId="{9DACE29B-250E-4F56-A625-A64EBDA428A8}" destId="{9AA8309B-2CE3-4B4B-8D8F-0313A73C2D42}" srcOrd="0" destOrd="0" presId="urn:microsoft.com/office/officeart/2011/layout/RadialPictureList"/>
    <dgm:cxn modelId="{32765A5D-8E29-4C3B-B516-A04F05330747}" type="presOf" srcId="{E6B0243D-722E-40A2-941F-A926BE5FA272}" destId="{E6E89F14-C75A-4CD4-AEA4-5CEC58B90BA6}" srcOrd="0" destOrd="0" presId="urn:microsoft.com/office/officeart/2011/layout/RadialPictureList"/>
    <dgm:cxn modelId="{E64E3929-7C18-4B38-A091-633876A2A832}" type="presOf" srcId="{4531B9D0-9D7A-4D5E-AA23-0CD8CD56910B}" destId="{9928C9BA-1AAA-4B8A-9003-12DD53B0F43A}" srcOrd="0" destOrd="0" presId="urn:microsoft.com/office/officeart/2011/layout/RadialPictureList"/>
    <dgm:cxn modelId="{CB6930B1-B7E3-4699-AD68-8AE2A0F4EF10}" srcId="{A2DF8AAF-0E83-48DC-99C6-EA264CF8A4CA}" destId="{E6B0243D-722E-40A2-941F-A926BE5FA272}" srcOrd="0" destOrd="0" parTransId="{F37E1F5E-5083-419A-B822-FF98C09D7B7B}" sibTransId="{C8D63550-5C7E-4B0C-8460-752D149CCEF0}"/>
    <dgm:cxn modelId="{EE61A653-F3BD-4718-B8DF-24B52AD3CAFD}" srcId="{9DACE29B-250E-4F56-A625-A64EBDA428A8}" destId="{A2DF8AAF-0E83-48DC-99C6-EA264CF8A4CA}" srcOrd="0" destOrd="0" parTransId="{8D36EB2F-9560-4085-AC4B-CBFB839BA997}" sibTransId="{91989356-8E4D-43DB-AE1A-720621EF9C07}"/>
    <dgm:cxn modelId="{4B1758FD-1FC2-4849-BAD5-565B1EACEF29}" type="presOf" srcId="{08F7E5DB-41BA-43BE-906F-ABCE986791E0}" destId="{5AA9648E-8A28-4E02-9DEA-F0B6B4C95247}" srcOrd="0" destOrd="1" presId="urn:microsoft.com/office/officeart/2011/layout/RadialPictureList"/>
    <dgm:cxn modelId="{7D669D4A-7AFF-4389-9E12-412EC39F04B8}" type="presParOf" srcId="{9AA8309B-2CE3-4B4B-8D8F-0313A73C2D42}" destId="{02CAEB34-BFE7-4D6F-A127-AA11E215E7AB}" srcOrd="0" destOrd="0" presId="urn:microsoft.com/office/officeart/2011/layout/RadialPictureList"/>
    <dgm:cxn modelId="{35DC4F98-77C4-4D9E-B24C-6C9931C4F2D8}" type="presParOf" srcId="{9AA8309B-2CE3-4B4B-8D8F-0313A73C2D42}" destId="{F5C0AD94-CCBF-4132-AD89-4C78AC2A8E1E}" srcOrd="1" destOrd="0" presId="urn:microsoft.com/office/officeart/2011/layout/RadialPictureList"/>
    <dgm:cxn modelId="{BF1C6462-3357-4BAE-A67F-EC942051D930}" type="presParOf" srcId="{9AA8309B-2CE3-4B4B-8D8F-0313A73C2D42}" destId="{0184E8B3-95B1-4014-8C11-83F6B880E56B}" srcOrd="2" destOrd="0" presId="urn:microsoft.com/office/officeart/2011/layout/RadialPictureList"/>
    <dgm:cxn modelId="{DAB7B37E-2E68-4A2D-A4E7-2598BA66BE23}" type="presParOf" srcId="{9AA8309B-2CE3-4B4B-8D8F-0313A73C2D42}" destId="{E6E89F14-C75A-4CD4-AEA4-5CEC58B90BA6}" srcOrd="3" destOrd="0" presId="urn:microsoft.com/office/officeart/2011/layout/RadialPictureList"/>
    <dgm:cxn modelId="{EE0352DF-B983-443C-AEAB-92ED04D2C023}" type="presParOf" srcId="{9AA8309B-2CE3-4B4B-8D8F-0313A73C2D42}" destId="{4BEE1F59-4273-4E71-8DD4-43B88A9F736F}" srcOrd="4" destOrd="0" presId="urn:microsoft.com/office/officeart/2011/layout/RadialPictureList"/>
    <dgm:cxn modelId="{E1E88976-5392-4463-BC12-12667F20A6CF}" type="presParOf" srcId="{4BEE1F59-4273-4E71-8DD4-43B88A9F736F}" destId="{A6526846-5F66-425D-987F-F6BECE8EAA83}" srcOrd="0" destOrd="0" presId="urn:microsoft.com/office/officeart/2011/layout/RadialPictureList"/>
    <dgm:cxn modelId="{74642BA8-C6E3-48C2-AAE9-79907052AA4C}" type="presParOf" srcId="{9AA8309B-2CE3-4B4B-8D8F-0313A73C2D42}" destId="{7F06032D-A7E1-4667-851C-7FE451E2FD4A}" srcOrd="5" destOrd="0" presId="urn:microsoft.com/office/officeart/2011/layout/RadialPictureList"/>
    <dgm:cxn modelId="{FA6E51A1-A4F2-40D8-BB3D-A2576EDDB962}" type="presParOf" srcId="{9AA8309B-2CE3-4B4B-8D8F-0313A73C2D42}" destId="{1F853035-4B47-49E7-B759-CC29E407BDBE}" srcOrd="6" destOrd="0" presId="urn:microsoft.com/office/officeart/2011/layout/RadialPictureList"/>
    <dgm:cxn modelId="{8EC69B7C-2693-435B-A89A-AA8F4005105B}" type="presParOf" srcId="{1F853035-4B47-49E7-B759-CC29E407BDBE}" destId="{7CC88D08-1DC8-421F-BEFC-9139736ADE17}" srcOrd="0" destOrd="0" presId="urn:microsoft.com/office/officeart/2011/layout/RadialPictureList"/>
    <dgm:cxn modelId="{79222173-B477-47B0-A28A-767AB88F60E0}" type="presParOf" srcId="{9AA8309B-2CE3-4B4B-8D8F-0313A73C2D42}" destId="{5AA9648E-8A28-4E02-9DEA-F0B6B4C95247}" srcOrd="7" destOrd="0" presId="urn:microsoft.com/office/officeart/2011/layout/RadialPictureList"/>
    <dgm:cxn modelId="{0DC94613-6055-4389-89C7-33122E965B51}" type="presParOf" srcId="{9AA8309B-2CE3-4B4B-8D8F-0313A73C2D42}" destId="{FE5449FA-B2A7-462E-95AB-2DA2D79983E1}" srcOrd="8" destOrd="0" presId="urn:microsoft.com/office/officeart/2011/layout/RadialPictureList"/>
    <dgm:cxn modelId="{C01A8B80-3728-462E-A8F1-C4D39050CE76}" type="presParOf" srcId="{FE5449FA-B2A7-462E-95AB-2DA2D79983E1}" destId="{D6B5A738-0AE1-4B2D-BA0D-7A0373B3FCAD}" srcOrd="0" destOrd="0" presId="urn:microsoft.com/office/officeart/2011/layout/RadialPictureList"/>
    <dgm:cxn modelId="{D2165977-F385-4749-9677-96F464EA2732}" type="presParOf" srcId="{9AA8309B-2CE3-4B4B-8D8F-0313A73C2D42}" destId="{9928C9BA-1AAA-4B8A-9003-12DD53B0F43A}" srcOrd="9" destOrd="0" presId="urn:microsoft.com/office/officeart/2011/layout/RadialPicture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6E168628-0496-4AC6-A89A-4EB3D66CE12A}" type="doc">
      <dgm:prSet loTypeId="urn:microsoft.com/office/officeart/2005/8/layout/vList3" loCatId="list" qsTypeId="urn:microsoft.com/office/officeart/2005/8/quickstyle/simple1" qsCatId="simple" csTypeId="urn:microsoft.com/office/officeart/2005/8/colors/accent1_2" csCatId="accent1" phldr="1"/>
      <dgm:spPr/>
    </dgm:pt>
    <dgm:pt modelId="{F1B3E3B3-AF90-401D-AC9E-567B54ED53F0}">
      <dgm:prSet phldrT="[Text]"/>
      <dgm:spPr/>
      <dgm:t>
        <a:bodyPr/>
        <a:lstStyle/>
        <a:p>
          <a:pPr rtl="0"/>
          <a:r>
            <a:rPr lang="en-US" dirty="0" smtClean="0"/>
            <a:t>Literature Survey </a:t>
          </a:r>
          <a:endParaRPr lang="en-US" dirty="0"/>
        </a:p>
      </dgm:t>
    </dgm:pt>
    <dgm:pt modelId="{49CD9B56-06B9-4E40-8DB8-8E11FC3F06BF}" type="parTrans" cxnId="{839BCDA1-CD69-4F69-ADF1-63C39A85ED35}">
      <dgm:prSet/>
      <dgm:spPr/>
      <dgm:t>
        <a:bodyPr/>
        <a:lstStyle/>
        <a:p>
          <a:pPr rtl="0"/>
          <a:endParaRPr lang="en-US"/>
        </a:p>
      </dgm:t>
    </dgm:pt>
    <dgm:pt modelId="{4A8D763B-16D3-4F14-A862-B002DCB8931B}" type="sibTrans" cxnId="{839BCDA1-CD69-4F69-ADF1-63C39A85ED35}">
      <dgm:prSet/>
      <dgm:spPr/>
      <dgm:t>
        <a:bodyPr/>
        <a:lstStyle/>
        <a:p>
          <a:pPr rtl="0"/>
          <a:endParaRPr lang="en-US"/>
        </a:p>
      </dgm:t>
    </dgm:pt>
    <dgm:pt modelId="{E496EAB3-F1F8-47E2-9785-D26420C2EB26}" type="pres">
      <dgm:prSet presAssocID="{6E168628-0496-4AC6-A89A-4EB3D66CE12A}" presName="linearFlow" presStyleCnt="0">
        <dgm:presLayoutVars>
          <dgm:dir/>
          <dgm:resizeHandles val="exact"/>
        </dgm:presLayoutVars>
      </dgm:prSet>
      <dgm:spPr/>
    </dgm:pt>
    <dgm:pt modelId="{CDE52782-5DF5-48F5-801A-2D6171C8802F}" type="pres">
      <dgm:prSet presAssocID="{F1B3E3B3-AF90-401D-AC9E-567B54ED53F0}" presName="composite" presStyleCnt="0"/>
      <dgm:spPr/>
    </dgm:pt>
    <dgm:pt modelId="{7582535A-B714-475D-BB00-8BFA58137E2D}" type="pres">
      <dgm:prSet presAssocID="{F1B3E3B3-AF90-401D-AC9E-567B54ED53F0}" presName="imgShp" presStyleLbl="fgImgPlace1" presStyleIdx="0" presStyleCnt="1"/>
      <dgm:spPr>
        <a:blipFill rotWithShape="1">
          <a:blip xmlns:r="http://schemas.openxmlformats.org/officeDocument/2006/relationships" r:embed="rId1"/>
          <a:stretch>
            <a:fillRect/>
          </a:stretch>
        </a:blipFill>
      </dgm:spPr>
      <dgm:t>
        <a:bodyPr/>
        <a:lstStyle/>
        <a:p>
          <a:endParaRPr lang="en-US"/>
        </a:p>
      </dgm:t>
    </dgm:pt>
    <dgm:pt modelId="{E634CAEB-A33D-45BC-A0DB-210E5823ACA5}" type="pres">
      <dgm:prSet presAssocID="{F1B3E3B3-AF90-401D-AC9E-567B54ED53F0}" presName="txShp" presStyleLbl="node1" presStyleIdx="0" presStyleCnt="1" custScaleX="106745">
        <dgm:presLayoutVars>
          <dgm:bulletEnabled val="1"/>
        </dgm:presLayoutVars>
      </dgm:prSet>
      <dgm:spPr/>
      <dgm:t>
        <a:bodyPr/>
        <a:lstStyle/>
        <a:p>
          <a:endParaRPr lang="en-US"/>
        </a:p>
      </dgm:t>
    </dgm:pt>
  </dgm:ptLst>
  <dgm:cxnLst>
    <dgm:cxn modelId="{839BCDA1-CD69-4F69-ADF1-63C39A85ED35}" srcId="{6E168628-0496-4AC6-A89A-4EB3D66CE12A}" destId="{F1B3E3B3-AF90-401D-AC9E-567B54ED53F0}" srcOrd="0" destOrd="0" parTransId="{49CD9B56-06B9-4E40-8DB8-8E11FC3F06BF}" sibTransId="{4A8D763B-16D3-4F14-A862-B002DCB8931B}"/>
    <dgm:cxn modelId="{DF95717F-06F8-4948-AD28-D60EEF6D77B0}" type="presOf" srcId="{6E168628-0496-4AC6-A89A-4EB3D66CE12A}" destId="{E496EAB3-F1F8-47E2-9785-D26420C2EB26}" srcOrd="0" destOrd="0" presId="urn:microsoft.com/office/officeart/2005/8/layout/vList3"/>
    <dgm:cxn modelId="{77BD227C-46F8-47B0-AD27-56060D6520DC}" type="presOf" srcId="{F1B3E3B3-AF90-401D-AC9E-567B54ED53F0}" destId="{E634CAEB-A33D-45BC-A0DB-210E5823ACA5}" srcOrd="0" destOrd="0" presId="urn:microsoft.com/office/officeart/2005/8/layout/vList3"/>
    <dgm:cxn modelId="{37DACA98-28B0-4651-B84B-A061B755F69C}" type="presParOf" srcId="{E496EAB3-F1F8-47E2-9785-D26420C2EB26}" destId="{CDE52782-5DF5-48F5-801A-2D6171C8802F}" srcOrd="0" destOrd="0" presId="urn:microsoft.com/office/officeart/2005/8/layout/vList3"/>
    <dgm:cxn modelId="{2A506AE1-8E28-41A1-BDE3-6AD8AC55FC83}" type="presParOf" srcId="{CDE52782-5DF5-48F5-801A-2D6171C8802F}" destId="{7582535A-B714-475D-BB00-8BFA58137E2D}" srcOrd="0" destOrd="0" presId="urn:microsoft.com/office/officeart/2005/8/layout/vList3"/>
    <dgm:cxn modelId="{795FD43F-3DF9-46DD-AB6E-2E0BC088CED5}" type="presParOf" srcId="{CDE52782-5DF5-48F5-801A-2D6171C8802F}" destId="{E634CAEB-A33D-45BC-A0DB-210E5823ACA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6E168628-0496-4AC6-A89A-4EB3D66CE12A}" type="doc">
      <dgm:prSet loTypeId="urn:microsoft.com/office/officeart/2005/8/layout/vList3" loCatId="list" qsTypeId="urn:microsoft.com/office/officeart/2005/8/quickstyle/simple1" qsCatId="simple" csTypeId="urn:microsoft.com/office/officeart/2005/8/colors/accent1_2" csCatId="accent1" phldr="1"/>
      <dgm:spPr/>
    </dgm:pt>
    <dgm:pt modelId="{F1B3E3B3-AF90-401D-AC9E-567B54ED53F0}">
      <dgm:prSet phldrT="[Text]"/>
      <dgm:spPr/>
      <dgm:t>
        <a:bodyPr/>
        <a:lstStyle/>
        <a:p>
          <a:pPr rtl="0"/>
          <a:r>
            <a:rPr lang="en-US" dirty="0" smtClean="0"/>
            <a:t>Literature Survey </a:t>
          </a:r>
          <a:endParaRPr lang="en-US" dirty="0"/>
        </a:p>
      </dgm:t>
    </dgm:pt>
    <dgm:pt modelId="{49CD9B56-06B9-4E40-8DB8-8E11FC3F06BF}" type="parTrans" cxnId="{839BCDA1-CD69-4F69-ADF1-63C39A85ED35}">
      <dgm:prSet/>
      <dgm:spPr/>
      <dgm:t>
        <a:bodyPr/>
        <a:lstStyle/>
        <a:p>
          <a:pPr rtl="0"/>
          <a:endParaRPr lang="en-US"/>
        </a:p>
      </dgm:t>
    </dgm:pt>
    <dgm:pt modelId="{4A8D763B-16D3-4F14-A862-B002DCB8931B}" type="sibTrans" cxnId="{839BCDA1-CD69-4F69-ADF1-63C39A85ED35}">
      <dgm:prSet/>
      <dgm:spPr/>
      <dgm:t>
        <a:bodyPr/>
        <a:lstStyle/>
        <a:p>
          <a:pPr rtl="0"/>
          <a:endParaRPr lang="en-US"/>
        </a:p>
      </dgm:t>
    </dgm:pt>
    <dgm:pt modelId="{E496EAB3-F1F8-47E2-9785-D26420C2EB26}" type="pres">
      <dgm:prSet presAssocID="{6E168628-0496-4AC6-A89A-4EB3D66CE12A}" presName="linearFlow" presStyleCnt="0">
        <dgm:presLayoutVars>
          <dgm:dir/>
          <dgm:resizeHandles val="exact"/>
        </dgm:presLayoutVars>
      </dgm:prSet>
      <dgm:spPr/>
    </dgm:pt>
    <dgm:pt modelId="{CDE52782-5DF5-48F5-801A-2D6171C8802F}" type="pres">
      <dgm:prSet presAssocID="{F1B3E3B3-AF90-401D-AC9E-567B54ED53F0}" presName="composite" presStyleCnt="0"/>
      <dgm:spPr/>
    </dgm:pt>
    <dgm:pt modelId="{7582535A-B714-475D-BB00-8BFA58137E2D}" type="pres">
      <dgm:prSet presAssocID="{F1B3E3B3-AF90-401D-AC9E-567B54ED53F0}" presName="imgShp" presStyleLbl="fgImgPlace1" presStyleIdx="0" presStyleCnt="1"/>
      <dgm:spPr>
        <a:blipFill rotWithShape="1">
          <a:blip xmlns:r="http://schemas.openxmlformats.org/officeDocument/2006/relationships" r:embed="rId1"/>
          <a:stretch>
            <a:fillRect/>
          </a:stretch>
        </a:blipFill>
      </dgm:spPr>
    </dgm:pt>
    <dgm:pt modelId="{E634CAEB-A33D-45BC-A0DB-210E5823ACA5}" type="pres">
      <dgm:prSet presAssocID="{F1B3E3B3-AF90-401D-AC9E-567B54ED53F0}" presName="txShp" presStyleLbl="node1" presStyleIdx="0" presStyleCnt="1" custScaleX="106745">
        <dgm:presLayoutVars>
          <dgm:bulletEnabled val="1"/>
        </dgm:presLayoutVars>
      </dgm:prSet>
      <dgm:spPr/>
      <dgm:t>
        <a:bodyPr/>
        <a:lstStyle/>
        <a:p>
          <a:endParaRPr lang="en-US"/>
        </a:p>
      </dgm:t>
    </dgm:pt>
  </dgm:ptLst>
  <dgm:cxnLst>
    <dgm:cxn modelId="{839BCDA1-CD69-4F69-ADF1-63C39A85ED35}" srcId="{6E168628-0496-4AC6-A89A-4EB3D66CE12A}" destId="{F1B3E3B3-AF90-401D-AC9E-567B54ED53F0}" srcOrd="0" destOrd="0" parTransId="{49CD9B56-06B9-4E40-8DB8-8E11FC3F06BF}" sibTransId="{4A8D763B-16D3-4F14-A862-B002DCB8931B}"/>
    <dgm:cxn modelId="{DF95717F-06F8-4948-AD28-D60EEF6D77B0}" type="presOf" srcId="{6E168628-0496-4AC6-A89A-4EB3D66CE12A}" destId="{E496EAB3-F1F8-47E2-9785-D26420C2EB26}" srcOrd="0" destOrd="0" presId="urn:microsoft.com/office/officeart/2005/8/layout/vList3"/>
    <dgm:cxn modelId="{77BD227C-46F8-47B0-AD27-56060D6520DC}" type="presOf" srcId="{F1B3E3B3-AF90-401D-AC9E-567B54ED53F0}" destId="{E634CAEB-A33D-45BC-A0DB-210E5823ACA5}" srcOrd="0" destOrd="0" presId="urn:microsoft.com/office/officeart/2005/8/layout/vList3"/>
    <dgm:cxn modelId="{37DACA98-28B0-4651-B84B-A061B755F69C}" type="presParOf" srcId="{E496EAB3-F1F8-47E2-9785-D26420C2EB26}" destId="{CDE52782-5DF5-48F5-801A-2D6171C8802F}" srcOrd="0" destOrd="0" presId="urn:microsoft.com/office/officeart/2005/8/layout/vList3"/>
    <dgm:cxn modelId="{2A506AE1-8E28-41A1-BDE3-6AD8AC55FC83}" type="presParOf" srcId="{CDE52782-5DF5-48F5-801A-2D6171C8802F}" destId="{7582535A-B714-475D-BB00-8BFA58137E2D}" srcOrd="0" destOrd="0" presId="urn:microsoft.com/office/officeart/2005/8/layout/vList3"/>
    <dgm:cxn modelId="{795FD43F-3DF9-46DD-AB6E-2E0BC088CED5}" type="presParOf" srcId="{CDE52782-5DF5-48F5-801A-2D6171C8802F}" destId="{E634CAEB-A33D-45BC-A0DB-210E5823ACA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D6FB66EC-60B7-4B07-97F2-30CD8A5220D6}" type="doc">
      <dgm:prSet loTypeId="urn:microsoft.com/office/officeart/2008/layout/VerticalCurvedList" loCatId="list" qsTypeId="urn:microsoft.com/office/officeart/2005/8/quickstyle/simple1" qsCatId="simple" csTypeId="urn:microsoft.com/office/officeart/2005/8/colors/colorful1" csCatId="colorful" phldr="1"/>
      <dgm:spPr/>
      <dgm:t>
        <a:bodyPr/>
        <a:lstStyle/>
        <a:p>
          <a:endParaRPr lang="en-US"/>
        </a:p>
      </dgm:t>
    </dgm:pt>
    <dgm:pt modelId="{11C71D43-5C77-4392-AA31-70D419FCB38E}">
      <dgm:prSet phldrT="[Text]"/>
      <dgm:spPr/>
      <dgm:t>
        <a:bodyPr/>
        <a:lstStyle/>
        <a:p>
          <a:r>
            <a:rPr lang="en-US" altLang="en-US" dirty="0" smtClean="0"/>
            <a:t>What has been done and what can you say that’s new?</a:t>
          </a:r>
          <a:endParaRPr lang="en-US" dirty="0"/>
        </a:p>
      </dgm:t>
    </dgm:pt>
    <dgm:pt modelId="{123D9992-41DF-4898-99D2-D052A1D635AA}" type="parTrans" cxnId="{69D2059D-E478-43B3-85B0-121CD347FEB7}">
      <dgm:prSet/>
      <dgm:spPr/>
      <dgm:t>
        <a:bodyPr/>
        <a:lstStyle/>
        <a:p>
          <a:endParaRPr lang="en-US"/>
        </a:p>
      </dgm:t>
    </dgm:pt>
    <dgm:pt modelId="{47BF01AC-D55F-41F8-B31B-9A3869A90EA3}" type="sibTrans" cxnId="{69D2059D-E478-43B3-85B0-121CD347FEB7}">
      <dgm:prSet/>
      <dgm:spPr/>
      <dgm:t>
        <a:bodyPr/>
        <a:lstStyle/>
        <a:p>
          <a:endParaRPr lang="en-US"/>
        </a:p>
      </dgm:t>
    </dgm:pt>
    <dgm:pt modelId="{489C5E82-6DA6-457A-B6D4-976F35032171}">
      <dgm:prSet/>
      <dgm:spPr/>
      <dgm:t>
        <a:bodyPr/>
        <a:lstStyle/>
        <a:p>
          <a:r>
            <a:rPr lang="en-US" altLang="en-US" dirty="0" smtClean="0">
              <a:cs typeface="Times New Roman" panose="02020603050405020304" pitchFamily="18" charset="0"/>
            </a:rPr>
            <a:t>Be thorough in your search:---a high sensitivity/low specificity search</a:t>
          </a:r>
          <a:r>
            <a:rPr lang="en-US" altLang="en-US" dirty="0" smtClean="0"/>
            <a:t>.</a:t>
          </a:r>
        </a:p>
      </dgm:t>
    </dgm:pt>
    <dgm:pt modelId="{6AEF3FCC-3D04-4780-BCBA-75F37BEBDBA6}" type="parTrans" cxnId="{407B3E1A-FD52-4A8E-B745-C11B59CA6F85}">
      <dgm:prSet/>
      <dgm:spPr/>
      <dgm:t>
        <a:bodyPr/>
        <a:lstStyle/>
        <a:p>
          <a:endParaRPr lang="en-US"/>
        </a:p>
      </dgm:t>
    </dgm:pt>
    <dgm:pt modelId="{3C1B9D61-403D-4066-A80A-8CE254857E74}" type="sibTrans" cxnId="{407B3E1A-FD52-4A8E-B745-C11B59CA6F85}">
      <dgm:prSet/>
      <dgm:spPr/>
      <dgm:t>
        <a:bodyPr/>
        <a:lstStyle/>
        <a:p>
          <a:endParaRPr lang="en-US"/>
        </a:p>
      </dgm:t>
    </dgm:pt>
    <dgm:pt modelId="{722F5C80-9F9D-40C4-9FFB-A4947258E66B}" type="pres">
      <dgm:prSet presAssocID="{D6FB66EC-60B7-4B07-97F2-30CD8A5220D6}" presName="Name0" presStyleCnt="0">
        <dgm:presLayoutVars>
          <dgm:chMax val="7"/>
          <dgm:chPref val="7"/>
          <dgm:dir/>
        </dgm:presLayoutVars>
      </dgm:prSet>
      <dgm:spPr/>
      <dgm:t>
        <a:bodyPr/>
        <a:lstStyle/>
        <a:p>
          <a:endParaRPr lang="en-US"/>
        </a:p>
      </dgm:t>
    </dgm:pt>
    <dgm:pt modelId="{B815E3DF-5C39-4454-B915-E065ADACAD15}" type="pres">
      <dgm:prSet presAssocID="{D6FB66EC-60B7-4B07-97F2-30CD8A5220D6}" presName="Name1" presStyleCnt="0"/>
      <dgm:spPr/>
    </dgm:pt>
    <dgm:pt modelId="{6D40DC13-A69D-4EF3-98B4-E328DADE7CB1}" type="pres">
      <dgm:prSet presAssocID="{D6FB66EC-60B7-4B07-97F2-30CD8A5220D6}" presName="cycle" presStyleCnt="0"/>
      <dgm:spPr/>
    </dgm:pt>
    <dgm:pt modelId="{E95D2B87-0226-4898-9BA0-E81524103C5F}" type="pres">
      <dgm:prSet presAssocID="{D6FB66EC-60B7-4B07-97F2-30CD8A5220D6}" presName="srcNode" presStyleLbl="node1" presStyleIdx="0" presStyleCnt="2"/>
      <dgm:spPr/>
    </dgm:pt>
    <dgm:pt modelId="{008522FF-4176-4FCC-9059-141A3FF86283}" type="pres">
      <dgm:prSet presAssocID="{D6FB66EC-60B7-4B07-97F2-30CD8A5220D6}" presName="conn" presStyleLbl="parChTrans1D2" presStyleIdx="0" presStyleCnt="1"/>
      <dgm:spPr/>
      <dgm:t>
        <a:bodyPr/>
        <a:lstStyle/>
        <a:p>
          <a:endParaRPr lang="en-US"/>
        </a:p>
      </dgm:t>
    </dgm:pt>
    <dgm:pt modelId="{4C79A8F7-D671-44E7-BC03-613D8C838774}" type="pres">
      <dgm:prSet presAssocID="{D6FB66EC-60B7-4B07-97F2-30CD8A5220D6}" presName="extraNode" presStyleLbl="node1" presStyleIdx="0" presStyleCnt="2"/>
      <dgm:spPr/>
    </dgm:pt>
    <dgm:pt modelId="{EF819E49-00B5-4FDA-AD59-989977FBA7BD}" type="pres">
      <dgm:prSet presAssocID="{D6FB66EC-60B7-4B07-97F2-30CD8A5220D6}" presName="dstNode" presStyleLbl="node1" presStyleIdx="0" presStyleCnt="2"/>
      <dgm:spPr/>
    </dgm:pt>
    <dgm:pt modelId="{54F27338-92C3-46CA-8092-5A693A03E432}" type="pres">
      <dgm:prSet presAssocID="{11C71D43-5C77-4392-AA31-70D419FCB38E}" presName="text_1" presStyleLbl="node1" presStyleIdx="0" presStyleCnt="2">
        <dgm:presLayoutVars>
          <dgm:bulletEnabled val="1"/>
        </dgm:presLayoutVars>
      </dgm:prSet>
      <dgm:spPr/>
      <dgm:t>
        <a:bodyPr/>
        <a:lstStyle/>
        <a:p>
          <a:endParaRPr lang="en-US"/>
        </a:p>
      </dgm:t>
    </dgm:pt>
    <dgm:pt modelId="{371674CD-F64E-4F0A-9EDF-40B478E73805}" type="pres">
      <dgm:prSet presAssocID="{11C71D43-5C77-4392-AA31-70D419FCB38E}" presName="accent_1" presStyleCnt="0"/>
      <dgm:spPr/>
    </dgm:pt>
    <dgm:pt modelId="{6FA8B5B3-AFBA-4B58-85CC-C3EA63A8EF46}" type="pres">
      <dgm:prSet presAssocID="{11C71D43-5C77-4392-AA31-70D419FCB38E}" presName="accentRepeatNode" presStyleLbl="solidFgAcc1" presStyleIdx="0" presStyleCnt="2"/>
      <dgm:spPr/>
    </dgm:pt>
    <dgm:pt modelId="{2B064B16-D0F7-4CC0-8DC4-4C477450562C}" type="pres">
      <dgm:prSet presAssocID="{489C5E82-6DA6-457A-B6D4-976F35032171}" presName="text_2" presStyleLbl="node1" presStyleIdx="1" presStyleCnt="2">
        <dgm:presLayoutVars>
          <dgm:bulletEnabled val="1"/>
        </dgm:presLayoutVars>
      </dgm:prSet>
      <dgm:spPr/>
      <dgm:t>
        <a:bodyPr/>
        <a:lstStyle/>
        <a:p>
          <a:endParaRPr lang="en-US"/>
        </a:p>
      </dgm:t>
    </dgm:pt>
    <dgm:pt modelId="{FECE5EBE-7637-454C-B100-86658A689701}" type="pres">
      <dgm:prSet presAssocID="{489C5E82-6DA6-457A-B6D4-976F35032171}" presName="accent_2" presStyleCnt="0"/>
      <dgm:spPr/>
    </dgm:pt>
    <dgm:pt modelId="{97CBA363-464D-4D50-8404-59ECA549CC6E}" type="pres">
      <dgm:prSet presAssocID="{489C5E82-6DA6-457A-B6D4-976F35032171}" presName="accentRepeatNode" presStyleLbl="solidFgAcc1" presStyleIdx="1" presStyleCnt="2"/>
      <dgm:spPr/>
    </dgm:pt>
  </dgm:ptLst>
  <dgm:cxnLst>
    <dgm:cxn modelId="{407B3E1A-FD52-4A8E-B745-C11B59CA6F85}" srcId="{D6FB66EC-60B7-4B07-97F2-30CD8A5220D6}" destId="{489C5E82-6DA6-457A-B6D4-976F35032171}" srcOrd="1" destOrd="0" parTransId="{6AEF3FCC-3D04-4780-BCBA-75F37BEBDBA6}" sibTransId="{3C1B9D61-403D-4066-A80A-8CE254857E74}"/>
    <dgm:cxn modelId="{69D2059D-E478-43B3-85B0-121CD347FEB7}" srcId="{D6FB66EC-60B7-4B07-97F2-30CD8A5220D6}" destId="{11C71D43-5C77-4392-AA31-70D419FCB38E}" srcOrd="0" destOrd="0" parTransId="{123D9992-41DF-4898-99D2-D052A1D635AA}" sibTransId="{47BF01AC-D55F-41F8-B31B-9A3869A90EA3}"/>
    <dgm:cxn modelId="{58A9091A-AFF1-4A81-9209-089216114DEE}" type="presOf" srcId="{489C5E82-6DA6-457A-B6D4-976F35032171}" destId="{2B064B16-D0F7-4CC0-8DC4-4C477450562C}" srcOrd="0" destOrd="0" presId="urn:microsoft.com/office/officeart/2008/layout/VerticalCurvedList"/>
    <dgm:cxn modelId="{962A4247-DC7F-4820-BA1A-EEA7629B0533}" type="presOf" srcId="{47BF01AC-D55F-41F8-B31B-9A3869A90EA3}" destId="{008522FF-4176-4FCC-9059-141A3FF86283}" srcOrd="0" destOrd="0" presId="urn:microsoft.com/office/officeart/2008/layout/VerticalCurvedList"/>
    <dgm:cxn modelId="{407187EE-F90D-466F-85B9-5FBEA694A2C2}" type="presOf" srcId="{D6FB66EC-60B7-4B07-97F2-30CD8A5220D6}" destId="{722F5C80-9F9D-40C4-9FFB-A4947258E66B}" srcOrd="0" destOrd="0" presId="urn:microsoft.com/office/officeart/2008/layout/VerticalCurvedList"/>
    <dgm:cxn modelId="{36FE6F96-DA1C-4DE2-A06B-E7BBCA2EA778}" type="presOf" srcId="{11C71D43-5C77-4392-AA31-70D419FCB38E}" destId="{54F27338-92C3-46CA-8092-5A693A03E432}" srcOrd="0" destOrd="0" presId="urn:microsoft.com/office/officeart/2008/layout/VerticalCurvedList"/>
    <dgm:cxn modelId="{82279138-3072-4CE8-82AF-4B93176E69E2}" type="presParOf" srcId="{722F5C80-9F9D-40C4-9FFB-A4947258E66B}" destId="{B815E3DF-5C39-4454-B915-E065ADACAD15}" srcOrd="0" destOrd="0" presId="urn:microsoft.com/office/officeart/2008/layout/VerticalCurvedList"/>
    <dgm:cxn modelId="{7AC1FB73-5171-4080-975E-824BA970B4DD}" type="presParOf" srcId="{B815E3DF-5C39-4454-B915-E065ADACAD15}" destId="{6D40DC13-A69D-4EF3-98B4-E328DADE7CB1}" srcOrd="0" destOrd="0" presId="urn:microsoft.com/office/officeart/2008/layout/VerticalCurvedList"/>
    <dgm:cxn modelId="{DADCAB46-661E-4B17-81B7-9E606B17C032}" type="presParOf" srcId="{6D40DC13-A69D-4EF3-98B4-E328DADE7CB1}" destId="{E95D2B87-0226-4898-9BA0-E81524103C5F}" srcOrd="0" destOrd="0" presId="urn:microsoft.com/office/officeart/2008/layout/VerticalCurvedList"/>
    <dgm:cxn modelId="{BFBBA16C-3486-44EA-B6B8-1271E2F9BBC4}" type="presParOf" srcId="{6D40DC13-A69D-4EF3-98B4-E328DADE7CB1}" destId="{008522FF-4176-4FCC-9059-141A3FF86283}" srcOrd="1" destOrd="0" presId="urn:microsoft.com/office/officeart/2008/layout/VerticalCurvedList"/>
    <dgm:cxn modelId="{1D144005-81B4-4671-B4E1-E7BA43A29F79}" type="presParOf" srcId="{6D40DC13-A69D-4EF3-98B4-E328DADE7CB1}" destId="{4C79A8F7-D671-44E7-BC03-613D8C838774}" srcOrd="2" destOrd="0" presId="urn:microsoft.com/office/officeart/2008/layout/VerticalCurvedList"/>
    <dgm:cxn modelId="{1236CC10-111D-4F38-84C1-3133BD073D0B}" type="presParOf" srcId="{6D40DC13-A69D-4EF3-98B4-E328DADE7CB1}" destId="{EF819E49-00B5-4FDA-AD59-989977FBA7BD}" srcOrd="3" destOrd="0" presId="urn:microsoft.com/office/officeart/2008/layout/VerticalCurvedList"/>
    <dgm:cxn modelId="{135D33CD-9909-41FA-B320-44F4C16AF308}" type="presParOf" srcId="{B815E3DF-5C39-4454-B915-E065ADACAD15}" destId="{54F27338-92C3-46CA-8092-5A693A03E432}" srcOrd="1" destOrd="0" presId="urn:microsoft.com/office/officeart/2008/layout/VerticalCurvedList"/>
    <dgm:cxn modelId="{B0DBB2AA-8041-4492-85F9-1C0FBCFE00D5}" type="presParOf" srcId="{B815E3DF-5C39-4454-B915-E065ADACAD15}" destId="{371674CD-F64E-4F0A-9EDF-40B478E73805}" srcOrd="2" destOrd="0" presId="urn:microsoft.com/office/officeart/2008/layout/VerticalCurvedList"/>
    <dgm:cxn modelId="{3B4C6149-5EFD-42F6-AFFE-9F77E18E074C}" type="presParOf" srcId="{371674CD-F64E-4F0A-9EDF-40B478E73805}" destId="{6FA8B5B3-AFBA-4B58-85CC-C3EA63A8EF46}" srcOrd="0" destOrd="0" presId="urn:microsoft.com/office/officeart/2008/layout/VerticalCurvedList"/>
    <dgm:cxn modelId="{A3B3346E-EC21-41C0-943A-FDEB4730137C}" type="presParOf" srcId="{B815E3DF-5C39-4454-B915-E065ADACAD15}" destId="{2B064B16-D0F7-4CC0-8DC4-4C477450562C}" srcOrd="3" destOrd="0" presId="urn:microsoft.com/office/officeart/2008/layout/VerticalCurvedList"/>
    <dgm:cxn modelId="{3393A97A-6353-4D8D-8DE8-C6E30BA9799B}" type="presParOf" srcId="{B815E3DF-5C39-4454-B915-E065ADACAD15}" destId="{FECE5EBE-7637-454C-B100-86658A689701}" srcOrd="4" destOrd="0" presId="urn:microsoft.com/office/officeart/2008/layout/VerticalCurvedList"/>
    <dgm:cxn modelId="{0367F92E-3149-48C5-9DA3-F4A97130834C}" type="presParOf" srcId="{FECE5EBE-7637-454C-B100-86658A689701}" destId="{97CBA363-464D-4D50-8404-59ECA549CC6E}"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7811CBF3-2127-4D1A-B986-068CDCD99089}"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en-US"/>
        </a:p>
      </dgm:t>
    </dgm:pt>
    <dgm:pt modelId="{68B5D965-F7AA-41AF-94CB-2400C29E3A54}">
      <dgm:prSet phldrT="[Text]"/>
      <dgm:spPr/>
      <dgm:t>
        <a:bodyPr/>
        <a:lstStyle/>
        <a:p>
          <a:r>
            <a:rPr lang="en-US" dirty="0" smtClean="0"/>
            <a:t>High Sens.</a:t>
          </a:r>
          <a:endParaRPr lang="en-US" dirty="0"/>
        </a:p>
      </dgm:t>
    </dgm:pt>
    <dgm:pt modelId="{78BC26A9-F741-4FDB-8B9A-EFCC0D614971}" type="parTrans" cxnId="{325BD856-BE08-4E06-8B3A-EF0F7424BF2A}">
      <dgm:prSet/>
      <dgm:spPr/>
      <dgm:t>
        <a:bodyPr/>
        <a:lstStyle/>
        <a:p>
          <a:endParaRPr lang="en-US"/>
        </a:p>
      </dgm:t>
    </dgm:pt>
    <dgm:pt modelId="{C53F676E-91E7-4FFD-8EB3-1864AE27DDAC}" type="sibTrans" cxnId="{325BD856-BE08-4E06-8B3A-EF0F7424BF2A}">
      <dgm:prSet/>
      <dgm:spPr/>
      <dgm:t>
        <a:bodyPr/>
        <a:lstStyle/>
        <a:p>
          <a:endParaRPr lang="en-US"/>
        </a:p>
      </dgm:t>
    </dgm:pt>
    <dgm:pt modelId="{B7C846AF-6E7A-4A8A-9D29-DA8A1512D6E7}">
      <dgm:prSet phldrT="[Text]"/>
      <dgm:spPr/>
      <dgm:t>
        <a:bodyPr/>
        <a:lstStyle/>
        <a:p>
          <a:r>
            <a:rPr lang="en-US" dirty="0" smtClean="0"/>
            <a:t>Low False -</a:t>
          </a:r>
          <a:r>
            <a:rPr lang="en-US" dirty="0" err="1" smtClean="0"/>
            <a:t>ve</a:t>
          </a:r>
          <a:endParaRPr lang="en-US" dirty="0"/>
        </a:p>
      </dgm:t>
    </dgm:pt>
    <dgm:pt modelId="{3B5F2109-6B50-4CD3-BD95-95AC2E4EC749}" type="parTrans" cxnId="{12F2A589-5DB3-483B-87A0-66DF11EBC555}">
      <dgm:prSet/>
      <dgm:spPr/>
      <dgm:t>
        <a:bodyPr/>
        <a:lstStyle/>
        <a:p>
          <a:endParaRPr lang="en-US"/>
        </a:p>
      </dgm:t>
    </dgm:pt>
    <dgm:pt modelId="{9B3E53F5-4124-4F4B-9064-73BC6F0B9FC2}" type="sibTrans" cxnId="{12F2A589-5DB3-483B-87A0-66DF11EBC555}">
      <dgm:prSet/>
      <dgm:spPr/>
      <dgm:t>
        <a:bodyPr/>
        <a:lstStyle/>
        <a:p>
          <a:endParaRPr lang="en-US"/>
        </a:p>
      </dgm:t>
    </dgm:pt>
    <dgm:pt modelId="{BAC2C450-45D4-49D6-9336-D55D095EF081}">
      <dgm:prSet phldrT="[Text]"/>
      <dgm:spPr/>
      <dgm:t>
        <a:bodyPr/>
        <a:lstStyle/>
        <a:p>
          <a:r>
            <a:rPr lang="en-US" dirty="0" smtClean="0"/>
            <a:t>Misses only a few</a:t>
          </a:r>
          <a:endParaRPr lang="en-US" dirty="0"/>
        </a:p>
      </dgm:t>
    </dgm:pt>
    <dgm:pt modelId="{CF54EA0D-D3F2-4FC2-A60B-66D8014BD64F}" type="parTrans" cxnId="{4B45A423-09D6-40E4-ACD4-4550CAAE3277}">
      <dgm:prSet/>
      <dgm:spPr/>
      <dgm:t>
        <a:bodyPr/>
        <a:lstStyle/>
        <a:p>
          <a:endParaRPr lang="en-US"/>
        </a:p>
      </dgm:t>
    </dgm:pt>
    <dgm:pt modelId="{037588AF-75BE-42E2-A3F6-B5515D9F16EB}" type="sibTrans" cxnId="{4B45A423-09D6-40E4-ACD4-4550CAAE3277}">
      <dgm:prSet/>
      <dgm:spPr/>
      <dgm:t>
        <a:bodyPr/>
        <a:lstStyle/>
        <a:p>
          <a:endParaRPr lang="en-US"/>
        </a:p>
      </dgm:t>
    </dgm:pt>
    <dgm:pt modelId="{DB1C6774-9995-4493-820D-2D028A812CB9}" type="pres">
      <dgm:prSet presAssocID="{7811CBF3-2127-4D1A-B986-068CDCD99089}" presName="diagram" presStyleCnt="0">
        <dgm:presLayoutVars>
          <dgm:dir/>
          <dgm:animLvl val="lvl"/>
          <dgm:resizeHandles val="exact"/>
        </dgm:presLayoutVars>
      </dgm:prSet>
      <dgm:spPr/>
      <dgm:t>
        <a:bodyPr/>
        <a:lstStyle/>
        <a:p>
          <a:endParaRPr lang="en-US"/>
        </a:p>
      </dgm:t>
    </dgm:pt>
    <dgm:pt modelId="{921BA0CB-0341-48EC-8B58-E2D5E234CFC3}" type="pres">
      <dgm:prSet presAssocID="{68B5D965-F7AA-41AF-94CB-2400C29E3A54}" presName="compNode" presStyleCnt="0"/>
      <dgm:spPr/>
    </dgm:pt>
    <dgm:pt modelId="{33638E9F-9F99-4DEA-BB82-7136FB98DD8C}" type="pres">
      <dgm:prSet presAssocID="{68B5D965-F7AA-41AF-94CB-2400C29E3A54}" presName="childRect" presStyleLbl="bgAcc1" presStyleIdx="0" presStyleCnt="1">
        <dgm:presLayoutVars>
          <dgm:bulletEnabled val="1"/>
        </dgm:presLayoutVars>
      </dgm:prSet>
      <dgm:spPr/>
      <dgm:t>
        <a:bodyPr/>
        <a:lstStyle/>
        <a:p>
          <a:endParaRPr lang="en-US"/>
        </a:p>
      </dgm:t>
    </dgm:pt>
    <dgm:pt modelId="{E4E8944B-C27F-4EFD-8217-E7446CA5B6AA}" type="pres">
      <dgm:prSet presAssocID="{68B5D965-F7AA-41AF-94CB-2400C29E3A54}" presName="parentText" presStyleLbl="node1" presStyleIdx="0" presStyleCnt="0">
        <dgm:presLayoutVars>
          <dgm:chMax val="0"/>
          <dgm:bulletEnabled val="1"/>
        </dgm:presLayoutVars>
      </dgm:prSet>
      <dgm:spPr/>
      <dgm:t>
        <a:bodyPr/>
        <a:lstStyle/>
        <a:p>
          <a:endParaRPr lang="en-US"/>
        </a:p>
      </dgm:t>
    </dgm:pt>
    <dgm:pt modelId="{7E4D9E09-0E30-4E00-B294-4067AF4C91A3}" type="pres">
      <dgm:prSet presAssocID="{68B5D965-F7AA-41AF-94CB-2400C29E3A54}" presName="parentRect" presStyleLbl="alignNode1" presStyleIdx="0" presStyleCnt="1"/>
      <dgm:spPr/>
      <dgm:t>
        <a:bodyPr/>
        <a:lstStyle/>
        <a:p>
          <a:endParaRPr lang="en-US"/>
        </a:p>
      </dgm:t>
    </dgm:pt>
    <dgm:pt modelId="{C489B9C3-E4F8-4BC2-9421-0CE54F734FBB}" type="pres">
      <dgm:prSet presAssocID="{68B5D965-F7AA-41AF-94CB-2400C29E3A54}" presName="adorn" presStyleLbl="fgAccFollowNode1" presStyleIdx="0" presStyleCnt="1"/>
      <dgm:spPr>
        <a:blipFill rotWithShape="1">
          <a:blip xmlns:r="http://schemas.openxmlformats.org/officeDocument/2006/relationships" r:embed="rId1"/>
          <a:stretch>
            <a:fillRect/>
          </a:stretch>
        </a:blipFill>
      </dgm:spPr>
    </dgm:pt>
  </dgm:ptLst>
  <dgm:cxnLst>
    <dgm:cxn modelId="{4B45A423-09D6-40E4-ACD4-4550CAAE3277}" srcId="{68B5D965-F7AA-41AF-94CB-2400C29E3A54}" destId="{BAC2C450-45D4-49D6-9336-D55D095EF081}" srcOrd="1" destOrd="0" parTransId="{CF54EA0D-D3F2-4FC2-A60B-66D8014BD64F}" sibTransId="{037588AF-75BE-42E2-A3F6-B5515D9F16EB}"/>
    <dgm:cxn modelId="{12F2A589-5DB3-483B-87A0-66DF11EBC555}" srcId="{68B5D965-F7AA-41AF-94CB-2400C29E3A54}" destId="{B7C846AF-6E7A-4A8A-9D29-DA8A1512D6E7}" srcOrd="0" destOrd="0" parTransId="{3B5F2109-6B50-4CD3-BD95-95AC2E4EC749}" sibTransId="{9B3E53F5-4124-4F4B-9064-73BC6F0B9FC2}"/>
    <dgm:cxn modelId="{0E45D0CC-DFCA-416D-BD0A-7A32400591DA}" type="presOf" srcId="{68B5D965-F7AA-41AF-94CB-2400C29E3A54}" destId="{7E4D9E09-0E30-4E00-B294-4067AF4C91A3}" srcOrd="1" destOrd="0" presId="urn:microsoft.com/office/officeart/2005/8/layout/bList2"/>
    <dgm:cxn modelId="{862E30C1-5ACD-465E-87D7-FE01FF6C0A69}" type="presOf" srcId="{68B5D965-F7AA-41AF-94CB-2400C29E3A54}" destId="{E4E8944B-C27F-4EFD-8217-E7446CA5B6AA}" srcOrd="0" destOrd="0" presId="urn:microsoft.com/office/officeart/2005/8/layout/bList2"/>
    <dgm:cxn modelId="{FA0CA522-F466-4D8A-AE57-B243B244360A}" type="presOf" srcId="{BAC2C450-45D4-49D6-9336-D55D095EF081}" destId="{33638E9F-9F99-4DEA-BB82-7136FB98DD8C}" srcOrd="0" destOrd="1" presId="urn:microsoft.com/office/officeart/2005/8/layout/bList2"/>
    <dgm:cxn modelId="{325BD856-BE08-4E06-8B3A-EF0F7424BF2A}" srcId="{7811CBF3-2127-4D1A-B986-068CDCD99089}" destId="{68B5D965-F7AA-41AF-94CB-2400C29E3A54}" srcOrd="0" destOrd="0" parTransId="{78BC26A9-F741-4FDB-8B9A-EFCC0D614971}" sibTransId="{C53F676E-91E7-4FFD-8EB3-1864AE27DDAC}"/>
    <dgm:cxn modelId="{6730F089-B2F3-4E32-93B3-D96973C87059}" type="presOf" srcId="{7811CBF3-2127-4D1A-B986-068CDCD99089}" destId="{DB1C6774-9995-4493-820D-2D028A812CB9}" srcOrd="0" destOrd="0" presId="urn:microsoft.com/office/officeart/2005/8/layout/bList2"/>
    <dgm:cxn modelId="{A5E5854D-D78E-4865-B71F-5869A77B11AC}" type="presOf" srcId="{B7C846AF-6E7A-4A8A-9D29-DA8A1512D6E7}" destId="{33638E9F-9F99-4DEA-BB82-7136FB98DD8C}" srcOrd="0" destOrd="0" presId="urn:microsoft.com/office/officeart/2005/8/layout/bList2"/>
    <dgm:cxn modelId="{91BDA4F9-78EF-4B8E-B5F6-46DBA2FF9199}" type="presParOf" srcId="{DB1C6774-9995-4493-820D-2D028A812CB9}" destId="{921BA0CB-0341-48EC-8B58-E2D5E234CFC3}" srcOrd="0" destOrd="0" presId="urn:microsoft.com/office/officeart/2005/8/layout/bList2"/>
    <dgm:cxn modelId="{5371ABE2-B301-494D-AF1B-E02BFD40D92D}" type="presParOf" srcId="{921BA0CB-0341-48EC-8B58-E2D5E234CFC3}" destId="{33638E9F-9F99-4DEA-BB82-7136FB98DD8C}" srcOrd="0" destOrd="0" presId="urn:microsoft.com/office/officeart/2005/8/layout/bList2"/>
    <dgm:cxn modelId="{D3055F9E-0101-4FDF-8B3B-A2D6A5EA72D3}" type="presParOf" srcId="{921BA0CB-0341-48EC-8B58-E2D5E234CFC3}" destId="{E4E8944B-C27F-4EFD-8217-E7446CA5B6AA}" srcOrd="1" destOrd="0" presId="urn:microsoft.com/office/officeart/2005/8/layout/bList2"/>
    <dgm:cxn modelId="{F130F52F-EDC6-493C-8AC0-08F2320A3287}" type="presParOf" srcId="{921BA0CB-0341-48EC-8B58-E2D5E234CFC3}" destId="{7E4D9E09-0E30-4E00-B294-4067AF4C91A3}" srcOrd="2" destOrd="0" presId="urn:microsoft.com/office/officeart/2005/8/layout/bList2"/>
    <dgm:cxn modelId="{E54D37F2-BE2A-427E-8816-382DE428CCA4}" type="presParOf" srcId="{921BA0CB-0341-48EC-8B58-E2D5E234CFC3}" destId="{C489B9C3-E4F8-4BC2-9421-0CE54F734FBB}" srcOrd="3" destOrd="0" presId="urn:microsoft.com/office/officeart/2005/8/layout/b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2E1CAEED-4CE8-4BE7-99F4-DFFD1D2826DF}" type="doc">
      <dgm:prSet loTypeId="urn:microsoft.com/office/officeart/2005/8/layout/bList2" loCatId="list" qsTypeId="urn:microsoft.com/office/officeart/2005/8/quickstyle/simple1" qsCatId="simple" csTypeId="urn:microsoft.com/office/officeart/2005/8/colors/accent1_2" csCatId="accent1" phldr="1"/>
      <dgm:spPr/>
    </dgm:pt>
    <dgm:pt modelId="{0DD95E09-80B2-404B-81B2-7DD5E607D62E}">
      <dgm:prSet phldrT="[Text]"/>
      <dgm:spPr/>
      <dgm:t>
        <a:bodyPr/>
        <a:lstStyle/>
        <a:p>
          <a:r>
            <a:rPr lang="en-US" dirty="0" smtClean="0"/>
            <a:t>Low Spec.</a:t>
          </a:r>
          <a:endParaRPr lang="en-US" dirty="0"/>
        </a:p>
      </dgm:t>
    </dgm:pt>
    <dgm:pt modelId="{EE9247A6-9F5E-4D49-B213-144A156D151C}" type="parTrans" cxnId="{D21997B0-4F67-434B-A9F4-785D67FF0E56}">
      <dgm:prSet/>
      <dgm:spPr/>
      <dgm:t>
        <a:bodyPr/>
        <a:lstStyle/>
        <a:p>
          <a:endParaRPr lang="en-US"/>
        </a:p>
      </dgm:t>
    </dgm:pt>
    <dgm:pt modelId="{F33ED280-D4B4-460B-B76C-AE6E8DC94D8F}" type="sibTrans" cxnId="{D21997B0-4F67-434B-A9F4-785D67FF0E56}">
      <dgm:prSet/>
      <dgm:spPr/>
      <dgm:t>
        <a:bodyPr/>
        <a:lstStyle/>
        <a:p>
          <a:endParaRPr lang="en-US"/>
        </a:p>
      </dgm:t>
    </dgm:pt>
    <dgm:pt modelId="{E17243E4-80B0-4FD5-B746-BAF46107AE66}">
      <dgm:prSet phldrT="[Text]"/>
      <dgm:spPr/>
      <dgm:t>
        <a:bodyPr/>
        <a:lstStyle/>
        <a:p>
          <a:r>
            <a:rPr lang="en-US" dirty="0" smtClean="0"/>
            <a:t>High False +</a:t>
          </a:r>
          <a:r>
            <a:rPr lang="en-US" dirty="0" err="1" smtClean="0"/>
            <a:t>ve</a:t>
          </a:r>
          <a:endParaRPr lang="en-US" dirty="0"/>
        </a:p>
      </dgm:t>
    </dgm:pt>
    <dgm:pt modelId="{3029ACF6-250F-4061-912F-0F63075D908B}" type="parTrans" cxnId="{53071C11-8787-4A27-BF8A-497271E9D265}">
      <dgm:prSet/>
      <dgm:spPr/>
      <dgm:t>
        <a:bodyPr/>
        <a:lstStyle/>
        <a:p>
          <a:endParaRPr lang="en-US"/>
        </a:p>
      </dgm:t>
    </dgm:pt>
    <dgm:pt modelId="{F8BB5CFD-8399-4C57-B343-6DDE67F0B003}" type="sibTrans" cxnId="{53071C11-8787-4A27-BF8A-497271E9D265}">
      <dgm:prSet/>
      <dgm:spPr/>
      <dgm:t>
        <a:bodyPr/>
        <a:lstStyle/>
        <a:p>
          <a:endParaRPr lang="en-US"/>
        </a:p>
      </dgm:t>
    </dgm:pt>
    <dgm:pt modelId="{86B8AF24-67C8-41F8-B3D5-3B02FAB49CEC}">
      <dgm:prSet phldrT="[Text]"/>
      <dgm:spPr/>
      <dgm:t>
        <a:bodyPr/>
        <a:lstStyle/>
        <a:p>
          <a:r>
            <a:rPr lang="en-US" dirty="0" smtClean="0"/>
            <a:t>Too eager to find +</a:t>
          </a:r>
          <a:r>
            <a:rPr lang="en-US" dirty="0" err="1" smtClean="0"/>
            <a:t>ve</a:t>
          </a:r>
          <a:endParaRPr lang="en-US" dirty="0"/>
        </a:p>
      </dgm:t>
    </dgm:pt>
    <dgm:pt modelId="{99959D1D-824A-4587-B9DF-87982E4493F9}" type="parTrans" cxnId="{9E7CE32E-7B44-4F16-A35E-9F9F01F093AF}">
      <dgm:prSet/>
      <dgm:spPr/>
      <dgm:t>
        <a:bodyPr/>
        <a:lstStyle/>
        <a:p>
          <a:endParaRPr lang="en-US"/>
        </a:p>
      </dgm:t>
    </dgm:pt>
    <dgm:pt modelId="{16A10562-22E1-45F1-91CD-CBD90E71EA5F}" type="sibTrans" cxnId="{9E7CE32E-7B44-4F16-A35E-9F9F01F093AF}">
      <dgm:prSet/>
      <dgm:spPr/>
      <dgm:t>
        <a:bodyPr/>
        <a:lstStyle/>
        <a:p>
          <a:endParaRPr lang="en-US"/>
        </a:p>
      </dgm:t>
    </dgm:pt>
    <dgm:pt modelId="{470B5E79-2115-42BD-8F9A-200590BF711B}" type="pres">
      <dgm:prSet presAssocID="{2E1CAEED-4CE8-4BE7-99F4-DFFD1D2826DF}" presName="diagram" presStyleCnt="0">
        <dgm:presLayoutVars>
          <dgm:dir/>
          <dgm:animLvl val="lvl"/>
          <dgm:resizeHandles val="exact"/>
        </dgm:presLayoutVars>
      </dgm:prSet>
      <dgm:spPr/>
    </dgm:pt>
    <dgm:pt modelId="{7AB3BFF7-2272-4E82-85C1-0A08F1A6CEFE}" type="pres">
      <dgm:prSet presAssocID="{0DD95E09-80B2-404B-81B2-7DD5E607D62E}" presName="compNode" presStyleCnt="0"/>
      <dgm:spPr/>
    </dgm:pt>
    <dgm:pt modelId="{50A9C21A-35B9-4B80-91B8-ACC7056AB48F}" type="pres">
      <dgm:prSet presAssocID="{0DD95E09-80B2-404B-81B2-7DD5E607D62E}" presName="childRect" presStyleLbl="bgAcc1" presStyleIdx="0" presStyleCnt="1">
        <dgm:presLayoutVars>
          <dgm:bulletEnabled val="1"/>
        </dgm:presLayoutVars>
      </dgm:prSet>
      <dgm:spPr/>
      <dgm:t>
        <a:bodyPr/>
        <a:lstStyle/>
        <a:p>
          <a:endParaRPr lang="en-US"/>
        </a:p>
      </dgm:t>
    </dgm:pt>
    <dgm:pt modelId="{E17BC17C-0FAD-409B-8B65-48DBDF8A89CA}" type="pres">
      <dgm:prSet presAssocID="{0DD95E09-80B2-404B-81B2-7DD5E607D62E}" presName="parentText" presStyleLbl="node1" presStyleIdx="0" presStyleCnt="0">
        <dgm:presLayoutVars>
          <dgm:chMax val="0"/>
          <dgm:bulletEnabled val="1"/>
        </dgm:presLayoutVars>
      </dgm:prSet>
      <dgm:spPr/>
      <dgm:t>
        <a:bodyPr/>
        <a:lstStyle/>
        <a:p>
          <a:endParaRPr lang="en-US"/>
        </a:p>
      </dgm:t>
    </dgm:pt>
    <dgm:pt modelId="{CCA7DBCD-9D4E-47E1-9792-3928552CF1A8}" type="pres">
      <dgm:prSet presAssocID="{0DD95E09-80B2-404B-81B2-7DD5E607D62E}" presName="parentRect" presStyleLbl="alignNode1" presStyleIdx="0" presStyleCnt="1"/>
      <dgm:spPr/>
      <dgm:t>
        <a:bodyPr/>
        <a:lstStyle/>
        <a:p>
          <a:endParaRPr lang="en-US"/>
        </a:p>
      </dgm:t>
    </dgm:pt>
    <dgm:pt modelId="{1C724A51-4BBF-46AB-956A-59F5BEB9D8CA}" type="pres">
      <dgm:prSet presAssocID="{0DD95E09-80B2-404B-81B2-7DD5E607D62E}" presName="adorn" presStyleLbl="fgAccFollowNode1" presStyleIdx="0" presStyleCnt="1"/>
      <dgm:spPr>
        <a:blipFill rotWithShape="1">
          <a:blip xmlns:r="http://schemas.openxmlformats.org/officeDocument/2006/relationships" r:embed="rId1"/>
          <a:stretch>
            <a:fillRect/>
          </a:stretch>
        </a:blipFill>
      </dgm:spPr>
    </dgm:pt>
  </dgm:ptLst>
  <dgm:cxnLst>
    <dgm:cxn modelId="{53071C11-8787-4A27-BF8A-497271E9D265}" srcId="{0DD95E09-80B2-404B-81B2-7DD5E607D62E}" destId="{E17243E4-80B0-4FD5-B746-BAF46107AE66}" srcOrd="0" destOrd="0" parTransId="{3029ACF6-250F-4061-912F-0F63075D908B}" sibTransId="{F8BB5CFD-8399-4C57-B343-6DDE67F0B003}"/>
    <dgm:cxn modelId="{C4828A34-17B3-458B-9F1F-CB1BD8EB160F}" type="presOf" srcId="{E17243E4-80B0-4FD5-B746-BAF46107AE66}" destId="{50A9C21A-35B9-4B80-91B8-ACC7056AB48F}" srcOrd="0" destOrd="0" presId="urn:microsoft.com/office/officeart/2005/8/layout/bList2"/>
    <dgm:cxn modelId="{9E7CE32E-7B44-4F16-A35E-9F9F01F093AF}" srcId="{0DD95E09-80B2-404B-81B2-7DD5E607D62E}" destId="{86B8AF24-67C8-41F8-B3D5-3B02FAB49CEC}" srcOrd="1" destOrd="0" parTransId="{99959D1D-824A-4587-B9DF-87982E4493F9}" sibTransId="{16A10562-22E1-45F1-91CD-CBD90E71EA5F}"/>
    <dgm:cxn modelId="{9745F604-8007-4AA9-8425-04003FABD0C5}" type="presOf" srcId="{2E1CAEED-4CE8-4BE7-99F4-DFFD1D2826DF}" destId="{470B5E79-2115-42BD-8F9A-200590BF711B}" srcOrd="0" destOrd="0" presId="urn:microsoft.com/office/officeart/2005/8/layout/bList2"/>
    <dgm:cxn modelId="{D21997B0-4F67-434B-A9F4-785D67FF0E56}" srcId="{2E1CAEED-4CE8-4BE7-99F4-DFFD1D2826DF}" destId="{0DD95E09-80B2-404B-81B2-7DD5E607D62E}" srcOrd="0" destOrd="0" parTransId="{EE9247A6-9F5E-4D49-B213-144A156D151C}" sibTransId="{F33ED280-D4B4-460B-B76C-AE6E8DC94D8F}"/>
    <dgm:cxn modelId="{BC603AB2-3D2C-4080-8443-9C1CFBC3C9A4}" type="presOf" srcId="{86B8AF24-67C8-41F8-B3D5-3B02FAB49CEC}" destId="{50A9C21A-35B9-4B80-91B8-ACC7056AB48F}" srcOrd="0" destOrd="1" presId="urn:microsoft.com/office/officeart/2005/8/layout/bList2"/>
    <dgm:cxn modelId="{263A1A01-21D0-4166-A90D-4898441E1FB8}" type="presOf" srcId="{0DD95E09-80B2-404B-81B2-7DD5E607D62E}" destId="{CCA7DBCD-9D4E-47E1-9792-3928552CF1A8}" srcOrd="1" destOrd="0" presId="urn:microsoft.com/office/officeart/2005/8/layout/bList2"/>
    <dgm:cxn modelId="{9EAB170D-422A-4BC8-ABE1-C402CD535F52}" type="presOf" srcId="{0DD95E09-80B2-404B-81B2-7DD5E607D62E}" destId="{E17BC17C-0FAD-409B-8B65-48DBDF8A89CA}" srcOrd="0" destOrd="0" presId="urn:microsoft.com/office/officeart/2005/8/layout/bList2"/>
    <dgm:cxn modelId="{36948E45-01DB-4FC2-8A75-AFF6AB4F6457}" type="presParOf" srcId="{470B5E79-2115-42BD-8F9A-200590BF711B}" destId="{7AB3BFF7-2272-4E82-85C1-0A08F1A6CEFE}" srcOrd="0" destOrd="0" presId="urn:microsoft.com/office/officeart/2005/8/layout/bList2"/>
    <dgm:cxn modelId="{E895BF21-C598-40F3-BE15-0A7B307C8B15}" type="presParOf" srcId="{7AB3BFF7-2272-4E82-85C1-0A08F1A6CEFE}" destId="{50A9C21A-35B9-4B80-91B8-ACC7056AB48F}" srcOrd="0" destOrd="0" presId="urn:microsoft.com/office/officeart/2005/8/layout/bList2"/>
    <dgm:cxn modelId="{B4D3A687-9FE1-4250-B7DD-B56442FD457B}" type="presParOf" srcId="{7AB3BFF7-2272-4E82-85C1-0A08F1A6CEFE}" destId="{E17BC17C-0FAD-409B-8B65-48DBDF8A89CA}" srcOrd="1" destOrd="0" presId="urn:microsoft.com/office/officeart/2005/8/layout/bList2"/>
    <dgm:cxn modelId="{721FEE2B-30E6-4D15-9C5A-AF87884E01BF}" type="presParOf" srcId="{7AB3BFF7-2272-4E82-85C1-0A08F1A6CEFE}" destId="{CCA7DBCD-9D4E-47E1-9792-3928552CF1A8}" srcOrd="2" destOrd="0" presId="urn:microsoft.com/office/officeart/2005/8/layout/bList2"/>
    <dgm:cxn modelId="{F97A2345-3046-488A-9B44-82CDCF26CBDD}" type="presParOf" srcId="{7AB3BFF7-2272-4E82-85C1-0A08F1A6CEFE}" destId="{1C724A51-4BBF-46AB-956A-59F5BEB9D8CA}" srcOrd="3" destOrd="0" presId="urn:microsoft.com/office/officeart/2005/8/layout/bList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6E168628-0496-4AC6-A89A-4EB3D66CE12A}" type="doc">
      <dgm:prSet loTypeId="urn:microsoft.com/office/officeart/2005/8/layout/vList3" loCatId="list" qsTypeId="urn:microsoft.com/office/officeart/2005/8/quickstyle/simple1" qsCatId="simple" csTypeId="urn:microsoft.com/office/officeart/2005/8/colors/accent1_2" csCatId="accent1" phldr="1"/>
      <dgm:spPr/>
    </dgm:pt>
    <dgm:pt modelId="{F1B3E3B3-AF90-401D-AC9E-567B54ED53F0}">
      <dgm:prSet phldrT="[Text]"/>
      <dgm:spPr/>
      <dgm:t>
        <a:bodyPr/>
        <a:lstStyle/>
        <a:p>
          <a:pPr rtl="0"/>
          <a:r>
            <a:rPr lang="en-US" dirty="0" smtClean="0"/>
            <a:t>Title Page </a:t>
          </a:r>
          <a:endParaRPr lang="en-US" dirty="0"/>
        </a:p>
      </dgm:t>
    </dgm:pt>
    <dgm:pt modelId="{49CD9B56-06B9-4E40-8DB8-8E11FC3F06BF}" type="parTrans" cxnId="{839BCDA1-CD69-4F69-ADF1-63C39A85ED35}">
      <dgm:prSet/>
      <dgm:spPr/>
      <dgm:t>
        <a:bodyPr/>
        <a:lstStyle/>
        <a:p>
          <a:pPr rtl="0"/>
          <a:endParaRPr lang="en-US"/>
        </a:p>
      </dgm:t>
    </dgm:pt>
    <dgm:pt modelId="{4A8D763B-16D3-4F14-A862-B002DCB8931B}" type="sibTrans" cxnId="{839BCDA1-CD69-4F69-ADF1-63C39A85ED35}">
      <dgm:prSet/>
      <dgm:spPr/>
      <dgm:t>
        <a:bodyPr/>
        <a:lstStyle/>
        <a:p>
          <a:pPr rtl="0"/>
          <a:endParaRPr lang="en-US"/>
        </a:p>
      </dgm:t>
    </dgm:pt>
    <dgm:pt modelId="{E496EAB3-F1F8-47E2-9785-D26420C2EB26}" type="pres">
      <dgm:prSet presAssocID="{6E168628-0496-4AC6-A89A-4EB3D66CE12A}" presName="linearFlow" presStyleCnt="0">
        <dgm:presLayoutVars>
          <dgm:dir/>
          <dgm:resizeHandles val="exact"/>
        </dgm:presLayoutVars>
      </dgm:prSet>
      <dgm:spPr/>
    </dgm:pt>
    <dgm:pt modelId="{CDE52782-5DF5-48F5-801A-2D6171C8802F}" type="pres">
      <dgm:prSet presAssocID="{F1B3E3B3-AF90-401D-AC9E-567B54ED53F0}" presName="composite" presStyleCnt="0"/>
      <dgm:spPr/>
    </dgm:pt>
    <dgm:pt modelId="{7582535A-B714-475D-BB00-8BFA58137E2D}" type="pres">
      <dgm:prSet presAssocID="{F1B3E3B3-AF90-401D-AC9E-567B54ED53F0}" presName="imgShp" presStyleLbl="fgImgPlace1" presStyleIdx="0" presStyleCnt="1"/>
      <dgm:spPr>
        <a:blipFill rotWithShape="1">
          <a:blip xmlns:r="http://schemas.openxmlformats.org/officeDocument/2006/relationships" r:embed="rId1"/>
          <a:stretch>
            <a:fillRect/>
          </a:stretch>
        </a:blipFill>
      </dgm:spPr>
    </dgm:pt>
    <dgm:pt modelId="{E634CAEB-A33D-45BC-A0DB-210E5823ACA5}" type="pres">
      <dgm:prSet presAssocID="{F1B3E3B3-AF90-401D-AC9E-567B54ED53F0}" presName="txShp" presStyleLbl="node1" presStyleIdx="0" presStyleCnt="1" custScaleX="106745">
        <dgm:presLayoutVars>
          <dgm:bulletEnabled val="1"/>
        </dgm:presLayoutVars>
      </dgm:prSet>
      <dgm:spPr/>
      <dgm:t>
        <a:bodyPr/>
        <a:lstStyle/>
        <a:p>
          <a:endParaRPr lang="en-US"/>
        </a:p>
      </dgm:t>
    </dgm:pt>
  </dgm:ptLst>
  <dgm:cxnLst>
    <dgm:cxn modelId="{839BCDA1-CD69-4F69-ADF1-63C39A85ED35}" srcId="{6E168628-0496-4AC6-A89A-4EB3D66CE12A}" destId="{F1B3E3B3-AF90-401D-AC9E-567B54ED53F0}" srcOrd="0" destOrd="0" parTransId="{49CD9B56-06B9-4E40-8DB8-8E11FC3F06BF}" sibTransId="{4A8D763B-16D3-4F14-A862-B002DCB8931B}"/>
    <dgm:cxn modelId="{DF95717F-06F8-4948-AD28-D60EEF6D77B0}" type="presOf" srcId="{6E168628-0496-4AC6-A89A-4EB3D66CE12A}" destId="{E496EAB3-F1F8-47E2-9785-D26420C2EB26}" srcOrd="0" destOrd="0" presId="urn:microsoft.com/office/officeart/2005/8/layout/vList3"/>
    <dgm:cxn modelId="{77BD227C-46F8-47B0-AD27-56060D6520DC}" type="presOf" srcId="{F1B3E3B3-AF90-401D-AC9E-567B54ED53F0}" destId="{E634CAEB-A33D-45BC-A0DB-210E5823ACA5}" srcOrd="0" destOrd="0" presId="urn:microsoft.com/office/officeart/2005/8/layout/vList3"/>
    <dgm:cxn modelId="{37DACA98-28B0-4651-B84B-A061B755F69C}" type="presParOf" srcId="{E496EAB3-F1F8-47E2-9785-D26420C2EB26}" destId="{CDE52782-5DF5-48F5-801A-2D6171C8802F}" srcOrd="0" destOrd="0" presId="urn:microsoft.com/office/officeart/2005/8/layout/vList3"/>
    <dgm:cxn modelId="{2A506AE1-8E28-41A1-BDE3-6AD8AC55FC83}" type="presParOf" srcId="{CDE52782-5DF5-48F5-801A-2D6171C8802F}" destId="{7582535A-B714-475D-BB00-8BFA58137E2D}" srcOrd="0" destOrd="0" presId="urn:microsoft.com/office/officeart/2005/8/layout/vList3"/>
    <dgm:cxn modelId="{795FD43F-3DF9-46DD-AB6E-2E0BC088CED5}" type="presParOf" srcId="{CDE52782-5DF5-48F5-801A-2D6171C8802F}" destId="{E634CAEB-A33D-45BC-A0DB-210E5823ACA5}"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63B5BF-8741-4B52-8A57-8C81EC7D63C4}"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3B2C4903-2FDD-4D96-8452-9B174487EA11}">
      <dgm:prSet phldrT="[Text]">
        <dgm:style>
          <a:lnRef idx="0">
            <a:schemeClr val="accent3"/>
          </a:lnRef>
          <a:fillRef idx="3">
            <a:schemeClr val="accent3"/>
          </a:fillRef>
          <a:effectRef idx="3">
            <a:schemeClr val="accent3"/>
          </a:effectRef>
          <a:fontRef idx="minor">
            <a:schemeClr val="lt1"/>
          </a:fontRef>
        </dgm:style>
      </dgm:prSet>
      <dgm:spPr/>
      <dgm:t>
        <a:bodyPr/>
        <a:lstStyle/>
        <a:p>
          <a:r>
            <a:rPr lang="en-US" dirty="0" smtClean="0"/>
            <a:t>Topic</a:t>
          </a:r>
          <a:endParaRPr lang="en-US" dirty="0"/>
        </a:p>
      </dgm:t>
    </dgm:pt>
    <dgm:pt modelId="{34903CB9-7CEE-4102-9152-91D3DA049053}" type="parTrans" cxnId="{2D4CC054-C849-4D37-AA15-F98D0EDBD761}">
      <dgm:prSet/>
      <dgm:spPr/>
      <dgm:t>
        <a:bodyPr/>
        <a:lstStyle/>
        <a:p>
          <a:endParaRPr lang="en-US"/>
        </a:p>
      </dgm:t>
    </dgm:pt>
    <dgm:pt modelId="{2639CD6D-A5C7-4B20-B438-AA63AC7BCBF1}" type="sibTrans" cxnId="{2D4CC054-C849-4D37-AA15-F98D0EDBD761}">
      <dgm:prSet/>
      <dgm:spPr/>
      <dgm:t>
        <a:bodyPr/>
        <a:lstStyle/>
        <a:p>
          <a:endParaRPr lang="en-US"/>
        </a:p>
      </dgm:t>
    </dgm:pt>
    <dgm:pt modelId="{170229C4-5D03-4124-9E5F-621FD855AF8A}">
      <dgm:prSet phldrT="[Text]"/>
      <dgm:spPr/>
      <dgm:t>
        <a:bodyPr/>
        <a:lstStyle/>
        <a:p>
          <a:r>
            <a:rPr lang="en-US" dirty="0" smtClean="0"/>
            <a:t>Right paper?</a:t>
          </a:r>
          <a:endParaRPr lang="en-US" dirty="0"/>
        </a:p>
      </dgm:t>
    </dgm:pt>
    <dgm:pt modelId="{CF7A206E-38C4-4237-8CA4-55CD8CDCAB6B}" type="parTrans" cxnId="{7B372B16-A25D-4FF6-A61A-FAC1F9352018}">
      <dgm:prSet/>
      <dgm:spPr/>
      <dgm:t>
        <a:bodyPr/>
        <a:lstStyle/>
        <a:p>
          <a:endParaRPr lang="en-US"/>
        </a:p>
      </dgm:t>
    </dgm:pt>
    <dgm:pt modelId="{BEF5FB84-CAAB-4EB7-A345-ACF6E4BD2F05}" type="sibTrans" cxnId="{7B372B16-A25D-4FF6-A61A-FAC1F9352018}">
      <dgm:prSet/>
      <dgm:spPr/>
      <dgm:t>
        <a:bodyPr/>
        <a:lstStyle/>
        <a:p>
          <a:endParaRPr lang="en-US"/>
        </a:p>
      </dgm:t>
    </dgm:pt>
    <dgm:pt modelId="{F87CAC40-DFB9-43EA-ACC6-A3DCF6AE61AC}">
      <dgm:prSet phldrT="[Text]"/>
      <dgm:spPr/>
      <dgm:t>
        <a:bodyPr/>
        <a:lstStyle/>
        <a:p>
          <a:r>
            <a:rPr lang="en-US" dirty="0" smtClean="0"/>
            <a:t>Exp. vs. </a:t>
          </a:r>
          <a:r>
            <a:rPr lang="en-US" dirty="0" err="1" smtClean="0"/>
            <a:t>Theor</a:t>
          </a:r>
          <a:r>
            <a:rPr lang="en-US" dirty="0" smtClean="0"/>
            <a:t>.?</a:t>
          </a:r>
          <a:endParaRPr lang="en-US" dirty="0"/>
        </a:p>
      </dgm:t>
    </dgm:pt>
    <dgm:pt modelId="{4D062DEF-D75F-4F4A-8263-3F132B43367A}" type="parTrans" cxnId="{F0D59215-42CC-47BD-9988-CB0C932915E2}">
      <dgm:prSet/>
      <dgm:spPr/>
      <dgm:t>
        <a:bodyPr/>
        <a:lstStyle/>
        <a:p>
          <a:endParaRPr lang="en-US"/>
        </a:p>
      </dgm:t>
    </dgm:pt>
    <dgm:pt modelId="{B8C5BBDA-B535-412C-93AB-5AC2C1CCACF2}" type="sibTrans" cxnId="{F0D59215-42CC-47BD-9988-CB0C932915E2}">
      <dgm:prSet/>
      <dgm:spPr/>
      <dgm:t>
        <a:bodyPr/>
        <a:lstStyle/>
        <a:p>
          <a:endParaRPr lang="en-US"/>
        </a:p>
      </dgm:t>
    </dgm:pt>
    <dgm:pt modelId="{CE77F71B-8EAD-4D54-83EE-BDE77F85C453}">
      <dgm:prSet phldrT="[Text]">
        <dgm:style>
          <a:lnRef idx="0">
            <a:schemeClr val="accent3"/>
          </a:lnRef>
          <a:fillRef idx="3">
            <a:schemeClr val="accent3"/>
          </a:fillRef>
          <a:effectRef idx="3">
            <a:schemeClr val="accent3"/>
          </a:effectRef>
          <a:fontRef idx="minor">
            <a:schemeClr val="lt1"/>
          </a:fontRef>
        </dgm:style>
      </dgm:prSet>
      <dgm:spPr/>
      <dgm:t>
        <a:bodyPr/>
        <a:lstStyle/>
        <a:p>
          <a:r>
            <a:rPr lang="en-US" dirty="0" smtClean="0"/>
            <a:t>Venue</a:t>
          </a:r>
          <a:endParaRPr lang="en-US" dirty="0"/>
        </a:p>
      </dgm:t>
    </dgm:pt>
    <dgm:pt modelId="{0D621955-D154-45C1-861B-9EDBBC793A45}" type="parTrans" cxnId="{A23338B5-6387-44CC-A31A-1E7CDB3D6988}">
      <dgm:prSet/>
      <dgm:spPr/>
      <dgm:t>
        <a:bodyPr/>
        <a:lstStyle/>
        <a:p>
          <a:endParaRPr lang="en-US"/>
        </a:p>
      </dgm:t>
    </dgm:pt>
    <dgm:pt modelId="{1F73476A-C98A-4426-9E50-BEE2E9D499CC}" type="sibTrans" cxnId="{A23338B5-6387-44CC-A31A-1E7CDB3D6988}">
      <dgm:prSet/>
      <dgm:spPr/>
      <dgm:t>
        <a:bodyPr/>
        <a:lstStyle/>
        <a:p>
          <a:endParaRPr lang="en-US"/>
        </a:p>
      </dgm:t>
    </dgm:pt>
    <dgm:pt modelId="{8994C7E8-9864-489E-BF1E-7772AF61A152}">
      <dgm:prSet phldrT="[Text]"/>
      <dgm:spPr/>
      <dgm:t>
        <a:bodyPr/>
        <a:lstStyle/>
        <a:p>
          <a:r>
            <a:rPr lang="en-US" dirty="0" smtClean="0"/>
            <a:t>Reputed venue?</a:t>
          </a:r>
          <a:endParaRPr lang="en-US" dirty="0"/>
        </a:p>
      </dgm:t>
    </dgm:pt>
    <dgm:pt modelId="{585A8C69-3B6E-470C-88E4-064A19EFFA6B}" type="parTrans" cxnId="{C9E76207-6DD9-466A-9D94-39E2E0843F36}">
      <dgm:prSet/>
      <dgm:spPr/>
      <dgm:t>
        <a:bodyPr/>
        <a:lstStyle/>
        <a:p>
          <a:endParaRPr lang="en-US"/>
        </a:p>
      </dgm:t>
    </dgm:pt>
    <dgm:pt modelId="{9498052C-E207-4B4D-B196-43F4D374E02B}" type="sibTrans" cxnId="{C9E76207-6DD9-466A-9D94-39E2E0843F36}">
      <dgm:prSet/>
      <dgm:spPr/>
      <dgm:t>
        <a:bodyPr/>
        <a:lstStyle/>
        <a:p>
          <a:endParaRPr lang="en-US"/>
        </a:p>
      </dgm:t>
    </dgm:pt>
    <dgm:pt modelId="{009C70AA-B8DF-4838-ADB7-0EA5408A2EB0}">
      <dgm:prSet phldrT="[Text]"/>
      <dgm:spPr/>
      <dgm:t>
        <a:bodyPr/>
        <a:lstStyle/>
        <a:p>
          <a:r>
            <a:rPr lang="en-US" dirty="0" smtClean="0"/>
            <a:t>Jour. vs. Conf.?</a:t>
          </a:r>
          <a:endParaRPr lang="en-US" dirty="0"/>
        </a:p>
      </dgm:t>
    </dgm:pt>
    <dgm:pt modelId="{7F1F295E-CA7A-4906-9A61-7638ADE7890F}" type="parTrans" cxnId="{5F98B4D6-2B50-487A-8C7A-4FC0FF3A5FFB}">
      <dgm:prSet/>
      <dgm:spPr/>
      <dgm:t>
        <a:bodyPr/>
        <a:lstStyle/>
        <a:p>
          <a:endParaRPr lang="en-US"/>
        </a:p>
      </dgm:t>
    </dgm:pt>
    <dgm:pt modelId="{506A1826-07F6-423E-ABDB-768C48C4B2B1}" type="sibTrans" cxnId="{5F98B4D6-2B50-487A-8C7A-4FC0FF3A5FFB}">
      <dgm:prSet/>
      <dgm:spPr/>
      <dgm:t>
        <a:bodyPr/>
        <a:lstStyle/>
        <a:p>
          <a:endParaRPr lang="en-US"/>
        </a:p>
      </dgm:t>
    </dgm:pt>
    <dgm:pt modelId="{165797FB-F3EC-48EF-9C9C-E52085B36753}">
      <dgm:prSet phldrT="[Text]">
        <dgm:style>
          <a:lnRef idx="0">
            <a:schemeClr val="accent3"/>
          </a:lnRef>
          <a:fillRef idx="3">
            <a:schemeClr val="accent3"/>
          </a:fillRef>
          <a:effectRef idx="3">
            <a:schemeClr val="accent3"/>
          </a:effectRef>
          <a:fontRef idx="minor">
            <a:schemeClr val="lt1"/>
          </a:fontRef>
        </dgm:style>
      </dgm:prSet>
      <dgm:spPr/>
      <dgm:t>
        <a:bodyPr/>
        <a:lstStyle/>
        <a:p>
          <a:r>
            <a:rPr lang="en-US" dirty="0" smtClean="0"/>
            <a:t>Quality</a:t>
          </a:r>
          <a:endParaRPr lang="en-US" dirty="0"/>
        </a:p>
      </dgm:t>
    </dgm:pt>
    <dgm:pt modelId="{C61C7D41-7D9D-45C2-8F0C-D9AC357C9080}" type="parTrans" cxnId="{6F407C90-0BF2-40DF-BF35-F4213C0948C5}">
      <dgm:prSet/>
      <dgm:spPr/>
      <dgm:t>
        <a:bodyPr/>
        <a:lstStyle/>
        <a:p>
          <a:endParaRPr lang="en-US"/>
        </a:p>
      </dgm:t>
    </dgm:pt>
    <dgm:pt modelId="{E69BA655-AE85-482D-A66C-E23D01A953E1}" type="sibTrans" cxnId="{6F407C90-0BF2-40DF-BF35-F4213C0948C5}">
      <dgm:prSet/>
      <dgm:spPr/>
      <dgm:t>
        <a:bodyPr/>
        <a:lstStyle/>
        <a:p>
          <a:endParaRPr lang="en-US"/>
        </a:p>
      </dgm:t>
    </dgm:pt>
    <dgm:pt modelId="{5A1625CA-D75A-4A80-995B-D29BFB652DDA}">
      <dgm:prSet phldrT="[Text]"/>
      <dgm:spPr/>
      <dgm:t>
        <a:bodyPr/>
        <a:lstStyle/>
        <a:p>
          <a:r>
            <a:rPr lang="en-US" dirty="0" smtClean="0"/>
            <a:t>Citation?</a:t>
          </a:r>
          <a:endParaRPr lang="en-US" dirty="0"/>
        </a:p>
      </dgm:t>
    </dgm:pt>
    <dgm:pt modelId="{DC3DEF26-FC42-4FBC-B5F4-A3489E25315B}" type="parTrans" cxnId="{3E6FAA4D-A08C-4B51-AE7C-3B24F4E27806}">
      <dgm:prSet/>
      <dgm:spPr/>
      <dgm:t>
        <a:bodyPr/>
        <a:lstStyle/>
        <a:p>
          <a:endParaRPr lang="en-US"/>
        </a:p>
      </dgm:t>
    </dgm:pt>
    <dgm:pt modelId="{9ACEED08-3E70-4792-AF05-DE42C184247F}" type="sibTrans" cxnId="{3E6FAA4D-A08C-4B51-AE7C-3B24F4E27806}">
      <dgm:prSet/>
      <dgm:spPr/>
      <dgm:t>
        <a:bodyPr/>
        <a:lstStyle/>
        <a:p>
          <a:endParaRPr lang="en-US"/>
        </a:p>
      </dgm:t>
    </dgm:pt>
    <dgm:pt modelId="{70480329-D902-48CC-B689-EEE52C08BB33}">
      <dgm:prSet phldrT="[Text]"/>
      <dgm:spPr/>
      <dgm:t>
        <a:bodyPr/>
        <a:lstStyle/>
        <a:p>
          <a:r>
            <a:rPr lang="en-US" dirty="0" smtClean="0"/>
            <a:t>Impact?</a:t>
          </a:r>
          <a:endParaRPr lang="en-US" dirty="0"/>
        </a:p>
      </dgm:t>
    </dgm:pt>
    <dgm:pt modelId="{1AB124B5-C0C0-4333-8330-6DBD2E56F4AB}" type="parTrans" cxnId="{CCF6934A-34CA-4885-A96F-FB472AED8826}">
      <dgm:prSet/>
      <dgm:spPr/>
      <dgm:t>
        <a:bodyPr/>
        <a:lstStyle/>
        <a:p>
          <a:endParaRPr lang="en-US"/>
        </a:p>
      </dgm:t>
    </dgm:pt>
    <dgm:pt modelId="{1D0BC62C-503C-4BAB-B0DD-43310D652ED0}" type="sibTrans" cxnId="{CCF6934A-34CA-4885-A96F-FB472AED8826}">
      <dgm:prSet/>
      <dgm:spPr/>
      <dgm:t>
        <a:bodyPr/>
        <a:lstStyle/>
        <a:p>
          <a:endParaRPr lang="en-US"/>
        </a:p>
      </dgm:t>
    </dgm:pt>
    <dgm:pt modelId="{FF71CDBE-524F-46F3-97CE-9E3AAB099AEA}">
      <dgm:prSet phldrT="[Text]">
        <dgm:style>
          <a:lnRef idx="0">
            <a:schemeClr val="accent3"/>
          </a:lnRef>
          <a:fillRef idx="3">
            <a:schemeClr val="accent3"/>
          </a:fillRef>
          <a:effectRef idx="3">
            <a:schemeClr val="accent3"/>
          </a:effectRef>
          <a:fontRef idx="minor">
            <a:schemeClr val="lt1"/>
          </a:fontRef>
        </dgm:style>
      </dgm:prSet>
      <dgm:spPr/>
      <dgm:t>
        <a:bodyPr/>
        <a:lstStyle/>
        <a:p>
          <a:r>
            <a:rPr lang="en-US" dirty="0" smtClean="0"/>
            <a:t>Authors</a:t>
          </a:r>
          <a:endParaRPr lang="en-US" dirty="0"/>
        </a:p>
      </dgm:t>
    </dgm:pt>
    <dgm:pt modelId="{CFAA39DF-DFDA-48E4-A470-680DEF06AA37}" type="parTrans" cxnId="{00B21B6A-3D92-4B3F-987B-464BA57A0E44}">
      <dgm:prSet/>
      <dgm:spPr/>
      <dgm:t>
        <a:bodyPr/>
        <a:lstStyle/>
        <a:p>
          <a:endParaRPr lang="en-US"/>
        </a:p>
      </dgm:t>
    </dgm:pt>
    <dgm:pt modelId="{15989E45-D0DC-404E-B133-5492FD9BDFC5}" type="sibTrans" cxnId="{00B21B6A-3D92-4B3F-987B-464BA57A0E44}">
      <dgm:prSet/>
      <dgm:spPr/>
      <dgm:t>
        <a:bodyPr/>
        <a:lstStyle/>
        <a:p>
          <a:endParaRPr lang="en-US"/>
        </a:p>
      </dgm:t>
    </dgm:pt>
    <dgm:pt modelId="{223A31B3-2F19-459B-BB4C-FBBB62B043E1}">
      <dgm:prSet phldrT="[Text]"/>
      <dgm:spPr/>
      <dgm:t>
        <a:bodyPr/>
        <a:lstStyle/>
        <a:p>
          <a:r>
            <a:rPr lang="en-US" dirty="0" smtClean="0"/>
            <a:t>Reputed?</a:t>
          </a:r>
          <a:endParaRPr lang="en-US" dirty="0"/>
        </a:p>
      </dgm:t>
    </dgm:pt>
    <dgm:pt modelId="{1A1D775C-CF37-4534-8D46-51BC08DF9F80}" type="parTrans" cxnId="{1198099E-DB30-4828-AF43-CF81A580873E}">
      <dgm:prSet/>
      <dgm:spPr/>
      <dgm:t>
        <a:bodyPr/>
        <a:lstStyle/>
        <a:p>
          <a:endParaRPr lang="en-US"/>
        </a:p>
      </dgm:t>
    </dgm:pt>
    <dgm:pt modelId="{3A49B9FE-2565-4AF0-AFA1-4D97F32ABE49}" type="sibTrans" cxnId="{1198099E-DB30-4828-AF43-CF81A580873E}">
      <dgm:prSet/>
      <dgm:spPr/>
      <dgm:t>
        <a:bodyPr/>
        <a:lstStyle/>
        <a:p>
          <a:endParaRPr lang="en-US"/>
        </a:p>
      </dgm:t>
    </dgm:pt>
    <dgm:pt modelId="{4A965545-E4B0-43B6-A948-C02820723A9B}">
      <dgm:prSet phldrT="[Text]"/>
      <dgm:spPr/>
      <dgm:t>
        <a:bodyPr/>
        <a:lstStyle/>
        <a:p>
          <a:r>
            <a:rPr lang="en-US" dirty="0" smtClean="0"/>
            <a:t>Recent Works?</a:t>
          </a:r>
          <a:endParaRPr lang="en-US" dirty="0"/>
        </a:p>
      </dgm:t>
    </dgm:pt>
    <dgm:pt modelId="{A9538791-9A99-44AB-881E-987727AAFF3A}" type="parTrans" cxnId="{C9558C47-EF20-433A-98E2-2AC8E571B363}">
      <dgm:prSet/>
      <dgm:spPr/>
      <dgm:t>
        <a:bodyPr/>
        <a:lstStyle/>
        <a:p>
          <a:endParaRPr lang="en-US"/>
        </a:p>
      </dgm:t>
    </dgm:pt>
    <dgm:pt modelId="{F71424F4-BC73-4059-ACB9-8BBF0A20B1C0}" type="sibTrans" cxnId="{C9558C47-EF20-433A-98E2-2AC8E571B363}">
      <dgm:prSet/>
      <dgm:spPr/>
      <dgm:t>
        <a:bodyPr/>
        <a:lstStyle/>
        <a:p>
          <a:endParaRPr lang="en-US"/>
        </a:p>
      </dgm:t>
    </dgm:pt>
    <dgm:pt modelId="{76CC8F00-D839-4746-8F42-C30403209356}" type="pres">
      <dgm:prSet presAssocID="{0E63B5BF-8741-4B52-8A57-8C81EC7D63C4}" presName="Name0" presStyleCnt="0">
        <dgm:presLayoutVars>
          <dgm:dir/>
          <dgm:animLvl val="lvl"/>
          <dgm:resizeHandles val="exact"/>
        </dgm:presLayoutVars>
      </dgm:prSet>
      <dgm:spPr/>
      <dgm:t>
        <a:bodyPr/>
        <a:lstStyle/>
        <a:p>
          <a:endParaRPr lang="en-US"/>
        </a:p>
      </dgm:t>
    </dgm:pt>
    <dgm:pt modelId="{7D8DF4AC-85BB-4E52-8A37-FC98136BEDD0}" type="pres">
      <dgm:prSet presAssocID="{3B2C4903-2FDD-4D96-8452-9B174487EA11}" presName="linNode" presStyleCnt="0"/>
      <dgm:spPr/>
    </dgm:pt>
    <dgm:pt modelId="{0245F962-D1F2-4B3E-8DC3-BA7B97299529}" type="pres">
      <dgm:prSet presAssocID="{3B2C4903-2FDD-4D96-8452-9B174487EA11}" presName="parentText" presStyleLbl="node1" presStyleIdx="0" presStyleCnt="4">
        <dgm:presLayoutVars>
          <dgm:chMax val="1"/>
          <dgm:bulletEnabled val="1"/>
        </dgm:presLayoutVars>
      </dgm:prSet>
      <dgm:spPr/>
      <dgm:t>
        <a:bodyPr/>
        <a:lstStyle/>
        <a:p>
          <a:endParaRPr lang="en-US"/>
        </a:p>
      </dgm:t>
    </dgm:pt>
    <dgm:pt modelId="{A5F225FD-75F5-4119-92EC-4E3C0588F786}" type="pres">
      <dgm:prSet presAssocID="{3B2C4903-2FDD-4D96-8452-9B174487EA11}" presName="descendantText" presStyleLbl="alignAccFollowNode1" presStyleIdx="0" presStyleCnt="4" custScaleX="59599">
        <dgm:presLayoutVars>
          <dgm:bulletEnabled val="1"/>
        </dgm:presLayoutVars>
      </dgm:prSet>
      <dgm:spPr/>
      <dgm:t>
        <a:bodyPr/>
        <a:lstStyle/>
        <a:p>
          <a:endParaRPr lang="en-US"/>
        </a:p>
      </dgm:t>
    </dgm:pt>
    <dgm:pt modelId="{342133F4-2B28-488A-95B1-1CDC34126366}" type="pres">
      <dgm:prSet presAssocID="{2639CD6D-A5C7-4B20-B438-AA63AC7BCBF1}" presName="sp" presStyleCnt="0"/>
      <dgm:spPr/>
    </dgm:pt>
    <dgm:pt modelId="{96797BED-7A20-448F-9707-B4D356D13EB8}" type="pres">
      <dgm:prSet presAssocID="{CE77F71B-8EAD-4D54-83EE-BDE77F85C453}" presName="linNode" presStyleCnt="0"/>
      <dgm:spPr/>
    </dgm:pt>
    <dgm:pt modelId="{9BB81377-3D2A-43B1-AA54-B48B17B11A1A}" type="pres">
      <dgm:prSet presAssocID="{CE77F71B-8EAD-4D54-83EE-BDE77F85C453}" presName="parentText" presStyleLbl="node1" presStyleIdx="1" presStyleCnt="4">
        <dgm:presLayoutVars>
          <dgm:chMax val="1"/>
          <dgm:bulletEnabled val="1"/>
        </dgm:presLayoutVars>
      </dgm:prSet>
      <dgm:spPr/>
      <dgm:t>
        <a:bodyPr/>
        <a:lstStyle/>
        <a:p>
          <a:endParaRPr lang="en-US"/>
        </a:p>
      </dgm:t>
    </dgm:pt>
    <dgm:pt modelId="{F1357369-2AB1-4F50-8F47-35AA20861036}" type="pres">
      <dgm:prSet presAssocID="{CE77F71B-8EAD-4D54-83EE-BDE77F85C453}" presName="descendantText" presStyleLbl="alignAccFollowNode1" presStyleIdx="1" presStyleCnt="4" custScaleX="59599">
        <dgm:presLayoutVars>
          <dgm:bulletEnabled val="1"/>
        </dgm:presLayoutVars>
      </dgm:prSet>
      <dgm:spPr/>
      <dgm:t>
        <a:bodyPr/>
        <a:lstStyle/>
        <a:p>
          <a:endParaRPr lang="en-US"/>
        </a:p>
      </dgm:t>
    </dgm:pt>
    <dgm:pt modelId="{8637668F-F149-46CE-98DC-4B8658977B90}" type="pres">
      <dgm:prSet presAssocID="{1F73476A-C98A-4426-9E50-BEE2E9D499CC}" presName="sp" presStyleCnt="0"/>
      <dgm:spPr/>
    </dgm:pt>
    <dgm:pt modelId="{27E003F8-74C5-4D2F-B440-752CCFDFD508}" type="pres">
      <dgm:prSet presAssocID="{165797FB-F3EC-48EF-9C9C-E52085B36753}" presName="linNode" presStyleCnt="0"/>
      <dgm:spPr/>
    </dgm:pt>
    <dgm:pt modelId="{5E22CD4B-4A80-47DC-B0F2-32B081553E64}" type="pres">
      <dgm:prSet presAssocID="{165797FB-F3EC-48EF-9C9C-E52085B36753}" presName="parentText" presStyleLbl="node1" presStyleIdx="2" presStyleCnt="4">
        <dgm:presLayoutVars>
          <dgm:chMax val="1"/>
          <dgm:bulletEnabled val="1"/>
        </dgm:presLayoutVars>
      </dgm:prSet>
      <dgm:spPr/>
      <dgm:t>
        <a:bodyPr/>
        <a:lstStyle/>
        <a:p>
          <a:endParaRPr lang="en-US"/>
        </a:p>
      </dgm:t>
    </dgm:pt>
    <dgm:pt modelId="{29A22CE5-BA7E-4422-A1D5-06F367C166C9}" type="pres">
      <dgm:prSet presAssocID="{165797FB-F3EC-48EF-9C9C-E52085B36753}" presName="descendantText" presStyleLbl="alignAccFollowNode1" presStyleIdx="2" presStyleCnt="4" custScaleX="59599">
        <dgm:presLayoutVars>
          <dgm:bulletEnabled val="1"/>
        </dgm:presLayoutVars>
      </dgm:prSet>
      <dgm:spPr/>
      <dgm:t>
        <a:bodyPr/>
        <a:lstStyle/>
        <a:p>
          <a:endParaRPr lang="en-US"/>
        </a:p>
      </dgm:t>
    </dgm:pt>
    <dgm:pt modelId="{472A2D38-42AE-4CA8-A1D3-FC864CD93C50}" type="pres">
      <dgm:prSet presAssocID="{E69BA655-AE85-482D-A66C-E23D01A953E1}" presName="sp" presStyleCnt="0"/>
      <dgm:spPr/>
    </dgm:pt>
    <dgm:pt modelId="{C2090501-7BF3-4442-B441-C1D13CF6A767}" type="pres">
      <dgm:prSet presAssocID="{FF71CDBE-524F-46F3-97CE-9E3AAB099AEA}" presName="linNode" presStyleCnt="0"/>
      <dgm:spPr/>
    </dgm:pt>
    <dgm:pt modelId="{8DC62133-DAAF-4533-8EC3-289530AA1A12}" type="pres">
      <dgm:prSet presAssocID="{FF71CDBE-524F-46F3-97CE-9E3AAB099AEA}" presName="parentText" presStyleLbl="node1" presStyleIdx="3" presStyleCnt="4">
        <dgm:presLayoutVars>
          <dgm:chMax val="1"/>
          <dgm:bulletEnabled val="1"/>
        </dgm:presLayoutVars>
      </dgm:prSet>
      <dgm:spPr/>
      <dgm:t>
        <a:bodyPr/>
        <a:lstStyle/>
        <a:p>
          <a:endParaRPr lang="en-US"/>
        </a:p>
      </dgm:t>
    </dgm:pt>
    <dgm:pt modelId="{B9AEF564-C1C9-4342-BB95-2F01B7BA4298}" type="pres">
      <dgm:prSet presAssocID="{FF71CDBE-524F-46F3-97CE-9E3AAB099AEA}" presName="descendantText" presStyleLbl="alignAccFollowNode1" presStyleIdx="3" presStyleCnt="4" custScaleX="59599">
        <dgm:presLayoutVars>
          <dgm:bulletEnabled val="1"/>
        </dgm:presLayoutVars>
      </dgm:prSet>
      <dgm:spPr/>
      <dgm:t>
        <a:bodyPr/>
        <a:lstStyle/>
        <a:p>
          <a:endParaRPr lang="en-US"/>
        </a:p>
      </dgm:t>
    </dgm:pt>
  </dgm:ptLst>
  <dgm:cxnLst>
    <dgm:cxn modelId="{58FB2A56-C7FB-4878-8753-19F05FDA5DC3}" type="presOf" srcId="{170229C4-5D03-4124-9E5F-621FD855AF8A}" destId="{A5F225FD-75F5-4119-92EC-4E3C0588F786}" srcOrd="0" destOrd="0" presId="urn:microsoft.com/office/officeart/2005/8/layout/vList5"/>
    <dgm:cxn modelId="{F3909E35-CF0D-43FE-9B9C-6E64414EC925}" type="presOf" srcId="{165797FB-F3EC-48EF-9C9C-E52085B36753}" destId="{5E22CD4B-4A80-47DC-B0F2-32B081553E64}" srcOrd="0" destOrd="0" presId="urn:microsoft.com/office/officeart/2005/8/layout/vList5"/>
    <dgm:cxn modelId="{5F98B4D6-2B50-487A-8C7A-4FC0FF3A5FFB}" srcId="{CE77F71B-8EAD-4D54-83EE-BDE77F85C453}" destId="{009C70AA-B8DF-4838-ADB7-0EA5408A2EB0}" srcOrd="1" destOrd="0" parTransId="{7F1F295E-CA7A-4906-9A61-7638ADE7890F}" sibTransId="{506A1826-07F6-423E-ABDB-768C48C4B2B1}"/>
    <dgm:cxn modelId="{DCF4DAC1-B748-4ED3-A3B8-6D39277D10D9}" type="presOf" srcId="{5A1625CA-D75A-4A80-995B-D29BFB652DDA}" destId="{29A22CE5-BA7E-4422-A1D5-06F367C166C9}" srcOrd="0" destOrd="0" presId="urn:microsoft.com/office/officeart/2005/8/layout/vList5"/>
    <dgm:cxn modelId="{D63DAB5F-8334-4FD0-9C33-99E163CD14A0}" type="presOf" srcId="{3B2C4903-2FDD-4D96-8452-9B174487EA11}" destId="{0245F962-D1F2-4B3E-8DC3-BA7B97299529}" srcOrd="0" destOrd="0" presId="urn:microsoft.com/office/officeart/2005/8/layout/vList5"/>
    <dgm:cxn modelId="{F86A0F06-23FB-4E13-8890-B9BE340E1726}" type="presOf" srcId="{CE77F71B-8EAD-4D54-83EE-BDE77F85C453}" destId="{9BB81377-3D2A-43B1-AA54-B48B17B11A1A}" srcOrd="0" destOrd="0" presId="urn:microsoft.com/office/officeart/2005/8/layout/vList5"/>
    <dgm:cxn modelId="{5B9016F7-2B48-47DD-9DAD-CCD6994764CB}" type="presOf" srcId="{FF71CDBE-524F-46F3-97CE-9E3AAB099AEA}" destId="{8DC62133-DAAF-4533-8EC3-289530AA1A12}" srcOrd="0" destOrd="0" presId="urn:microsoft.com/office/officeart/2005/8/layout/vList5"/>
    <dgm:cxn modelId="{A23338B5-6387-44CC-A31A-1E7CDB3D6988}" srcId="{0E63B5BF-8741-4B52-8A57-8C81EC7D63C4}" destId="{CE77F71B-8EAD-4D54-83EE-BDE77F85C453}" srcOrd="1" destOrd="0" parTransId="{0D621955-D154-45C1-861B-9EDBBC793A45}" sibTransId="{1F73476A-C98A-4426-9E50-BEE2E9D499CC}"/>
    <dgm:cxn modelId="{1198099E-DB30-4828-AF43-CF81A580873E}" srcId="{FF71CDBE-524F-46F3-97CE-9E3AAB099AEA}" destId="{223A31B3-2F19-459B-BB4C-FBBB62B043E1}" srcOrd="0" destOrd="0" parTransId="{1A1D775C-CF37-4534-8D46-51BC08DF9F80}" sibTransId="{3A49B9FE-2565-4AF0-AFA1-4D97F32ABE49}"/>
    <dgm:cxn modelId="{1103361C-7B95-4BAF-B080-4871B1692CAD}" type="presOf" srcId="{70480329-D902-48CC-B689-EEE52C08BB33}" destId="{29A22CE5-BA7E-4422-A1D5-06F367C166C9}" srcOrd="0" destOrd="1" presId="urn:microsoft.com/office/officeart/2005/8/layout/vList5"/>
    <dgm:cxn modelId="{80B899DB-301F-4F38-A3C4-76F720F154FE}" type="presOf" srcId="{009C70AA-B8DF-4838-ADB7-0EA5408A2EB0}" destId="{F1357369-2AB1-4F50-8F47-35AA20861036}" srcOrd="0" destOrd="1" presId="urn:microsoft.com/office/officeart/2005/8/layout/vList5"/>
    <dgm:cxn modelId="{127DF899-CF7E-43BB-B61C-CD9DD4B21CD4}" type="presOf" srcId="{0E63B5BF-8741-4B52-8A57-8C81EC7D63C4}" destId="{76CC8F00-D839-4746-8F42-C30403209356}" srcOrd="0" destOrd="0" presId="urn:microsoft.com/office/officeart/2005/8/layout/vList5"/>
    <dgm:cxn modelId="{DFAFB9B5-E251-4D45-A0EE-0A70F5793A1A}" type="presOf" srcId="{8994C7E8-9864-489E-BF1E-7772AF61A152}" destId="{F1357369-2AB1-4F50-8F47-35AA20861036}" srcOrd="0" destOrd="0" presId="urn:microsoft.com/office/officeart/2005/8/layout/vList5"/>
    <dgm:cxn modelId="{E5C96380-802C-4D2D-96EA-DAD1F7EE55DF}" type="presOf" srcId="{F87CAC40-DFB9-43EA-ACC6-A3DCF6AE61AC}" destId="{A5F225FD-75F5-4119-92EC-4E3C0588F786}" srcOrd="0" destOrd="1" presId="urn:microsoft.com/office/officeart/2005/8/layout/vList5"/>
    <dgm:cxn modelId="{D4EEBA94-092A-495F-A457-B1E9889C493C}" type="presOf" srcId="{223A31B3-2F19-459B-BB4C-FBBB62B043E1}" destId="{B9AEF564-C1C9-4342-BB95-2F01B7BA4298}" srcOrd="0" destOrd="0" presId="urn:microsoft.com/office/officeart/2005/8/layout/vList5"/>
    <dgm:cxn modelId="{8B35851E-5400-4AAA-AF23-C650AB417B56}" type="presOf" srcId="{4A965545-E4B0-43B6-A948-C02820723A9B}" destId="{B9AEF564-C1C9-4342-BB95-2F01B7BA4298}" srcOrd="0" destOrd="1" presId="urn:microsoft.com/office/officeart/2005/8/layout/vList5"/>
    <dgm:cxn modelId="{C9558C47-EF20-433A-98E2-2AC8E571B363}" srcId="{FF71CDBE-524F-46F3-97CE-9E3AAB099AEA}" destId="{4A965545-E4B0-43B6-A948-C02820723A9B}" srcOrd="1" destOrd="0" parTransId="{A9538791-9A99-44AB-881E-987727AAFF3A}" sibTransId="{F71424F4-BC73-4059-ACB9-8BBF0A20B1C0}"/>
    <dgm:cxn modelId="{3E6FAA4D-A08C-4B51-AE7C-3B24F4E27806}" srcId="{165797FB-F3EC-48EF-9C9C-E52085B36753}" destId="{5A1625CA-D75A-4A80-995B-D29BFB652DDA}" srcOrd="0" destOrd="0" parTransId="{DC3DEF26-FC42-4FBC-B5F4-A3489E25315B}" sibTransId="{9ACEED08-3E70-4792-AF05-DE42C184247F}"/>
    <dgm:cxn modelId="{C9E76207-6DD9-466A-9D94-39E2E0843F36}" srcId="{CE77F71B-8EAD-4D54-83EE-BDE77F85C453}" destId="{8994C7E8-9864-489E-BF1E-7772AF61A152}" srcOrd="0" destOrd="0" parTransId="{585A8C69-3B6E-470C-88E4-064A19EFFA6B}" sibTransId="{9498052C-E207-4B4D-B196-43F4D374E02B}"/>
    <dgm:cxn modelId="{2D4CC054-C849-4D37-AA15-F98D0EDBD761}" srcId="{0E63B5BF-8741-4B52-8A57-8C81EC7D63C4}" destId="{3B2C4903-2FDD-4D96-8452-9B174487EA11}" srcOrd="0" destOrd="0" parTransId="{34903CB9-7CEE-4102-9152-91D3DA049053}" sibTransId="{2639CD6D-A5C7-4B20-B438-AA63AC7BCBF1}"/>
    <dgm:cxn modelId="{7B372B16-A25D-4FF6-A61A-FAC1F9352018}" srcId="{3B2C4903-2FDD-4D96-8452-9B174487EA11}" destId="{170229C4-5D03-4124-9E5F-621FD855AF8A}" srcOrd="0" destOrd="0" parTransId="{CF7A206E-38C4-4237-8CA4-55CD8CDCAB6B}" sibTransId="{BEF5FB84-CAAB-4EB7-A345-ACF6E4BD2F05}"/>
    <dgm:cxn modelId="{00B21B6A-3D92-4B3F-987B-464BA57A0E44}" srcId="{0E63B5BF-8741-4B52-8A57-8C81EC7D63C4}" destId="{FF71CDBE-524F-46F3-97CE-9E3AAB099AEA}" srcOrd="3" destOrd="0" parTransId="{CFAA39DF-DFDA-48E4-A470-680DEF06AA37}" sibTransId="{15989E45-D0DC-404E-B133-5492FD9BDFC5}"/>
    <dgm:cxn modelId="{CCF6934A-34CA-4885-A96F-FB472AED8826}" srcId="{165797FB-F3EC-48EF-9C9C-E52085B36753}" destId="{70480329-D902-48CC-B689-EEE52C08BB33}" srcOrd="1" destOrd="0" parTransId="{1AB124B5-C0C0-4333-8330-6DBD2E56F4AB}" sibTransId="{1D0BC62C-503C-4BAB-B0DD-43310D652ED0}"/>
    <dgm:cxn modelId="{F0D59215-42CC-47BD-9988-CB0C932915E2}" srcId="{3B2C4903-2FDD-4D96-8452-9B174487EA11}" destId="{F87CAC40-DFB9-43EA-ACC6-A3DCF6AE61AC}" srcOrd="1" destOrd="0" parTransId="{4D062DEF-D75F-4F4A-8263-3F132B43367A}" sibTransId="{B8C5BBDA-B535-412C-93AB-5AC2C1CCACF2}"/>
    <dgm:cxn modelId="{6F407C90-0BF2-40DF-BF35-F4213C0948C5}" srcId="{0E63B5BF-8741-4B52-8A57-8C81EC7D63C4}" destId="{165797FB-F3EC-48EF-9C9C-E52085B36753}" srcOrd="2" destOrd="0" parTransId="{C61C7D41-7D9D-45C2-8F0C-D9AC357C9080}" sibTransId="{E69BA655-AE85-482D-A66C-E23D01A953E1}"/>
    <dgm:cxn modelId="{D4258D66-E0E0-42B1-93CA-3CA3C66DA5BB}" type="presParOf" srcId="{76CC8F00-D839-4746-8F42-C30403209356}" destId="{7D8DF4AC-85BB-4E52-8A37-FC98136BEDD0}" srcOrd="0" destOrd="0" presId="urn:microsoft.com/office/officeart/2005/8/layout/vList5"/>
    <dgm:cxn modelId="{F57B3EEF-A119-422D-AFC8-DD817EB47172}" type="presParOf" srcId="{7D8DF4AC-85BB-4E52-8A37-FC98136BEDD0}" destId="{0245F962-D1F2-4B3E-8DC3-BA7B97299529}" srcOrd="0" destOrd="0" presId="urn:microsoft.com/office/officeart/2005/8/layout/vList5"/>
    <dgm:cxn modelId="{C1464F5F-C123-41A9-AC34-A9DCDB7F8ADA}" type="presParOf" srcId="{7D8DF4AC-85BB-4E52-8A37-FC98136BEDD0}" destId="{A5F225FD-75F5-4119-92EC-4E3C0588F786}" srcOrd="1" destOrd="0" presId="urn:microsoft.com/office/officeart/2005/8/layout/vList5"/>
    <dgm:cxn modelId="{2BD5B42E-46B3-4F52-9D16-A568AC33645D}" type="presParOf" srcId="{76CC8F00-D839-4746-8F42-C30403209356}" destId="{342133F4-2B28-488A-95B1-1CDC34126366}" srcOrd="1" destOrd="0" presId="urn:microsoft.com/office/officeart/2005/8/layout/vList5"/>
    <dgm:cxn modelId="{1212094A-45FA-44EA-B500-F84D5854D329}" type="presParOf" srcId="{76CC8F00-D839-4746-8F42-C30403209356}" destId="{96797BED-7A20-448F-9707-B4D356D13EB8}" srcOrd="2" destOrd="0" presId="urn:microsoft.com/office/officeart/2005/8/layout/vList5"/>
    <dgm:cxn modelId="{D15DDC37-62AB-4374-A397-93BFDAC6C340}" type="presParOf" srcId="{96797BED-7A20-448F-9707-B4D356D13EB8}" destId="{9BB81377-3D2A-43B1-AA54-B48B17B11A1A}" srcOrd="0" destOrd="0" presId="urn:microsoft.com/office/officeart/2005/8/layout/vList5"/>
    <dgm:cxn modelId="{CEB09144-41D6-4F7D-AFB6-CF65062316F9}" type="presParOf" srcId="{96797BED-7A20-448F-9707-B4D356D13EB8}" destId="{F1357369-2AB1-4F50-8F47-35AA20861036}" srcOrd="1" destOrd="0" presId="urn:microsoft.com/office/officeart/2005/8/layout/vList5"/>
    <dgm:cxn modelId="{883C01B2-F802-4FBE-A534-7F3403678399}" type="presParOf" srcId="{76CC8F00-D839-4746-8F42-C30403209356}" destId="{8637668F-F149-46CE-98DC-4B8658977B90}" srcOrd="3" destOrd="0" presId="urn:microsoft.com/office/officeart/2005/8/layout/vList5"/>
    <dgm:cxn modelId="{4FD2BDB8-B4AB-432E-9CA8-4B42188E5BC8}" type="presParOf" srcId="{76CC8F00-D839-4746-8F42-C30403209356}" destId="{27E003F8-74C5-4D2F-B440-752CCFDFD508}" srcOrd="4" destOrd="0" presId="urn:microsoft.com/office/officeart/2005/8/layout/vList5"/>
    <dgm:cxn modelId="{ECC5A172-FA2F-4FA7-98B5-863002E41D2A}" type="presParOf" srcId="{27E003F8-74C5-4D2F-B440-752CCFDFD508}" destId="{5E22CD4B-4A80-47DC-B0F2-32B081553E64}" srcOrd="0" destOrd="0" presId="urn:microsoft.com/office/officeart/2005/8/layout/vList5"/>
    <dgm:cxn modelId="{750CA492-460C-45B5-ACC3-1E1F43811DD5}" type="presParOf" srcId="{27E003F8-74C5-4D2F-B440-752CCFDFD508}" destId="{29A22CE5-BA7E-4422-A1D5-06F367C166C9}" srcOrd="1" destOrd="0" presId="urn:microsoft.com/office/officeart/2005/8/layout/vList5"/>
    <dgm:cxn modelId="{EB59FA92-159B-4E6E-9892-133ADD7AB0B7}" type="presParOf" srcId="{76CC8F00-D839-4746-8F42-C30403209356}" destId="{472A2D38-42AE-4CA8-A1D3-FC864CD93C50}" srcOrd="5" destOrd="0" presId="urn:microsoft.com/office/officeart/2005/8/layout/vList5"/>
    <dgm:cxn modelId="{F018EA06-D119-409A-9B52-D72920F9BA6C}" type="presParOf" srcId="{76CC8F00-D839-4746-8F42-C30403209356}" destId="{C2090501-7BF3-4442-B441-C1D13CF6A767}" srcOrd="6" destOrd="0" presId="urn:microsoft.com/office/officeart/2005/8/layout/vList5"/>
    <dgm:cxn modelId="{B20FFE35-13BC-4BED-8CA7-CA38982E0F46}" type="presParOf" srcId="{C2090501-7BF3-4442-B441-C1D13CF6A767}" destId="{8DC62133-DAAF-4533-8EC3-289530AA1A12}" srcOrd="0" destOrd="0" presId="urn:microsoft.com/office/officeart/2005/8/layout/vList5"/>
    <dgm:cxn modelId="{3C5704D1-9CB7-47FA-A0E0-083A8BE630BF}" type="presParOf" srcId="{C2090501-7BF3-4442-B441-C1D13CF6A767}" destId="{B9AEF564-C1C9-4342-BB95-2F01B7BA429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A859FA28-D4B2-4C26-86A8-E43096F81670}" type="doc">
      <dgm:prSet loTypeId="urn:microsoft.com/office/officeart/2008/layout/AlternatingHexagons" loCatId="list" qsTypeId="urn:microsoft.com/office/officeart/2005/8/quickstyle/simple1" qsCatId="simple" csTypeId="urn:microsoft.com/office/officeart/2005/8/colors/colorful3" csCatId="colorful" phldr="1"/>
      <dgm:spPr/>
      <dgm:t>
        <a:bodyPr/>
        <a:lstStyle/>
        <a:p>
          <a:endParaRPr lang="en-US"/>
        </a:p>
      </dgm:t>
    </dgm:pt>
    <dgm:pt modelId="{9E4F0BBF-2118-490D-BA75-7E04B0113129}">
      <dgm:prSet phldrT="[Text]" custT="1"/>
      <dgm:spPr/>
      <dgm:t>
        <a:bodyPr/>
        <a:lstStyle/>
        <a:p>
          <a:r>
            <a:rPr lang="en-US" sz="3600" dirty="0" smtClean="0"/>
            <a:t>Title</a:t>
          </a:r>
          <a:endParaRPr lang="en-US" sz="1800" dirty="0"/>
        </a:p>
      </dgm:t>
    </dgm:pt>
    <dgm:pt modelId="{CF73DA96-0BE0-415E-A2EB-0EED6998F37E}" type="parTrans" cxnId="{47080601-BFAC-4BD0-B55B-C5681A75F223}">
      <dgm:prSet/>
      <dgm:spPr/>
      <dgm:t>
        <a:bodyPr/>
        <a:lstStyle/>
        <a:p>
          <a:endParaRPr lang="en-US"/>
        </a:p>
      </dgm:t>
    </dgm:pt>
    <dgm:pt modelId="{37FDF767-E479-470E-9E22-3F478660B1DB}" type="sibTrans" cxnId="{47080601-BFAC-4BD0-B55B-C5681A75F223}">
      <dgm:prSet/>
      <dgm:spPr/>
      <dgm:t>
        <a:bodyPr/>
        <a:lstStyle/>
        <a:p>
          <a:endParaRPr lang="en-US"/>
        </a:p>
      </dgm:t>
    </dgm:pt>
    <dgm:pt modelId="{52AAFB73-90CF-4397-AFE4-152823E4AF54}">
      <dgm:prSet phldrT="[Text]" custT="1"/>
      <dgm:spPr/>
      <dgm:t>
        <a:bodyPr/>
        <a:lstStyle/>
        <a:p>
          <a:r>
            <a:rPr lang="en-US" sz="2400" dirty="0" smtClean="0"/>
            <a:t>Tentative</a:t>
          </a:r>
          <a:endParaRPr lang="en-US" sz="2400" dirty="0"/>
        </a:p>
      </dgm:t>
    </dgm:pt>
    <dgm:pt modelId="{1E81D50E-E14F-4939-9F96-29077E8947F0}" type="parTrans" cxnId="{8DF48E2B-4D48-42D2-88F7-C1C338429355}">
      <dgm:prSet/>
      <dgm:spPr/>
      <dgm:t>
        <a:bodyPr/>
        <a:lstStyle/>
        <a:p>
          <a:endParaRPr lang="en-US"/>
        </a:p>
      </dgm:t>
    </dgm:pt>
    <dgm:pt modelId="{B44BE053-8CA5-4093-ABCE-4EE04B4C2F2C}" type="sibTrans" cxnId="{8DF48E2B-4D48-42D2-88F7-C1C338429355}">
      <dgm:prSet/>
      <dgm:spPr/>
      <dgm:t>
        <a:bodyPr/>
        <a:lstStyle/>
        <a:p>
          <a:endParaRPr lang="en-US"/>
        </a:p>
      </dgm:t>
    </dgm:pt>
    <dgm:pt modelId="{406B4005-607C-4A1C-8AB4-03350FB08F77}">
      <dgm:prSet phldrT="[Text]" custT="1"/>
      <dgm:spPr/>
      <dgm:t>
        <a:bodyPr/>
        <a:lstStyle/>
        <a:p>
          <a:r>
            <a:rPr lang="en-US" sz="2400" dirty="0" smtClean="0"/>
            <a:t>Author Order</a:t>
          </a:r>
          <a:endParaRPr lang="en-US" sz="2400" dirty="0"/>
        </a:p>
      </dgm:t>
    </dgm:pt>
    <dgm:pt modelId="{EE728A32-C1A2-4725-AF70-13A362F131AD}" type="parTrans" cxnId="{7A3F7424-2C17-43E8-A5BB-1E4511AC8ECE}">
      <dgm:prSet/>
      <dgm:spPr/>
      <dgm:t>
        <a:bodyPr/>
        <a:lstStyle/>
        <a:p>
          <a:endParaRPr lang="en-US"/>
        </a:p>
      </dgm:t>
    </dgm:pt>
    <dgm:pt modelId="{44C32CF2-6FC8-4C04-8BF7-6E093566F241}" type="sibTrans" cxnId="{7A3F7424-2C17-43E8-A5BB-1E4511AC8ECE}">
      <dgm:prSet/>
      <dgm:spPr/>
      <dgm:t>
        <a:bodyPr/>
        <a:lstStyle/>
        <a:p>
          <a:endParaRPr lang="en-US"/>
        </a:p>
      </dgm:t>
    </dgm:pt>
    <dgm:pt modelId="{B9929638-C84C-4E49-8E8D-9C8FB37169B4}">
      <dgm:prSet phldrT="[Text]" custT="1"/>
      <dgm:spPr/>
      <dgm:t>
        <a:bodyPr/>
        <a:lstStyle/>
        <a:p>
          <a:r>
            <a:rPr lang="en-US" sz="2000" dirty="0" smtClean="0"/>
            <a:t>Avoid  hurt feeling</a:t>
          </a:r>
        </a:p>
        <a:p>
          <a:r>
            <a:rPr lang="en-US" sz="2000" dirty="0" smtClean="0"/>
            <a:t>Assign Responsibilities</a:t>
          </a:r>
          <a:endParaRPr lang="en-US" sz="2000" dirty="0"/>
        </a:p>
      </dgm:t>
    </dgm:pt>
    <dgm:pt modelId="{F13F727D-5B7A-46B4-BC8E-CE34A0BBDA65}" type="parTrans" cxnId="{D5D84EFE-F647-45FB-88E5-8A4D14139E83}">
      <dgm:prSet/>
      <dgm:spPr/>
      <dgm:t>
        <a:bodyPr/>
        <a:lstStyle/>
        <a:p>
          <a:endParaRPr lang="en-US"/>
        </a:p>
      </dgm:t>
    </dgm:pt>
    <dgm:pt modelId="{21B730AE-47F5-4F73-B3A2-B04DBA1E2A4A}" type="sibTrans" cxnId="{D5D84EFE-F647-45FB-88E5-8A4D14139E83}">
      <dgm:prSet/>
      <dgm:spPr/>
      <dgm:t>
        <a:bodyPr/>
        <a:lstStyle/>
        <a:p>
          <a:endParaRPr lang="en-US"/>
        </a:p>
      </dgm:t>
    </dgm:pt>
    <dgm:pt modelId="{115F5F14-2E65-4782-938B-D07073B222C6}">
      <dgm:prSet phldrT="[Text]"/>
      <dgm:spPr/>
      <dgm:t>
        <a:bodyPr/>
        <a:lstStyle/>
        <a:p>
          <a:r>
            <a:rPr lang="en-US" dirty="0" smtClean="0"/>
            <a:t>Sources</a:t>
          </a:r>
        </a:p>
        <a:p>
          <a:r>
            <a:rPr lang="en-US" dirty="0" smtClean="0"/>
            <a:t>of</a:t>
          </a:r>
        </a:p>
        <a:p>
          <a:r>
            <a:rPr lang="en-US" dirty="0" smtClean="0"/>
            <a:t>Support</a:t>
          </a:r>
        </a:p>
        <a:p>
          <a:endParaRPr lang="en-US" dirty="0"/>
        </a:p>
      </dgm:t>
    </dgm:pt>
    <dgm:pt modelId="{D5090CCA-2F00-4B4C-A279-525C707730DC}" type="parTrans" cxnId="{C3236A9D-8832-49E9-9ED6-F95B288A3C00}">
      <dgm:prSet/>
      <dgm:spPr/>
      <dgm:t>
        <a:bodyPr/>
        <a:lstStyle/>
        <a:p>
          <a:endParaRPr lang="en-US"/>
        </a:p>
      </dgm:t>
    </dgm:pt>
    <dgm:pt modelId="{6D44D92E-8D3A-4764-9840-7C88403DA0C0}" type="sibTrans" cxnId="{C3236A9D-8832-49E9-9ED6-F95B288A3C00}">
      <dgm:prSet/>
      <dgm:spPr/>
      <dgm:t>
        <a:bodyPr/>
        <a:lstStyle/>
        <a:p>
          <a:endParaRPr lang="en-US"/>
        </a:p>
      </dgm:t>
    </dgm:pt>
    <dgm:pt modelId="{D2C684DA-9D33-4646-B57C-97A5DD26AFFB}">
      <dgm:prSet phldrT="[Text]"/>
      <dgm:spPr/>
      <dgm:t>
        <a:bodyPr/>
        <a:lstStyle/>
        <a:p>
          <a:r>
            <a:rPr lang="en-US" dirty="0" smtClean="0"/>
            <a:t>Acknowledgement</a:t>
          </a:r>
          <a:endParaRPr lang="en-US" dirty="0"/>
        </a:p>
      </dgm:t>
    </dgm:pt>
    <dgm:pt modelId="{A951745C-0218-47EE-AD1C-CEA2E090B845}" type="parTrans" cxnId="{089B858C-134D-458A-A53D-438D8DB313A8}">
      <dgm:prSet/>
      <dgm:spPr/>
      <dgm:t>
        <a:bodyPr/>
        <a:lstStyle/>
        <a:p>
          <a:endParaRPr lang="en-US"/>
        </a:p>
      </dgm:t>
    </dgm:pt>
    <dgm:pt modelId="{E3BBE6B3-2A33-4511-8A61-6E7D63FCDBD6}" type="sibTrans" cxnId="{089B858C-134D-458A-A53D-438D8DB313A8}">
      <dgm:prSet/>
      <dgm:spPr/>
      <dgm:t>
        <a:bodyPr/>
        <a:lstStyle/>
        <a:p>
          <a:endParaRPr lang="en-US"/>
        </a:p>
      </dgm:t>
    </dgm:pt>
    <dgm:pt modelId="{E1AFEEC0-3616-4160-8F4D-BD5862BBB0E9}" type="pres">
      <dgm:prSet presAssocID="{A859FA28-D4B2-4C26-86A8-E43096F81670}" presName="Name0" presStyleCnt="0">
        <dgm:presLayoutVars>
          <dgm:chMax/>
          <dgm:chPref/>
          <dgm:dir/>
          <dgm:animLvl val="lvl"/>
        </dgm:presLayoutVars>
      </dgm:prSet>
      <dgm:spPr/>
      <dgm:t>
        <a:bodyPr/>
        <a:lstStyle/>
        <a:p>
          <a:endParaRPr lang="en-US"/>
        </a:p>
      </dgm:t>
    </dgm:pt>
    <dgm:pt modelId="{530C19B2-F3F2-4489-82EE-821F2BD9E8A6}" type="pres">
      <dgm:prSet presAssocID="{9E4F0BBF-2118-490D-BA75-7E04B0113129}" presName="composite" presStyleCnt="0"/>
      <dgm:spPr/>
    </dgm:pt>
    <dgm:pt modelId="{1104E92A-BF1D-43E4-A742-EA24E679BD0C}" type="pres">
      <dgm:prSet presAssocID="{9E4F0BBF-2118-490D-BA75-7E04B0113129}" presName="Parent1" presStyleLbl="node1" presStyleIdx="0" presStyleCnt="6">
        <dgm:presLayoutVars>
          <dgm:chMax val="1"/>
          <dgm:chPref val="1"/>
          <dgm:bulletEnabled val="1"/>
        </dgm:presLayoutVars>
      </dgm:prSet>
      <dgm:spPr/>
      <dgm:t>
        <a:bodyPr/>
        <a:lstStyle/>
        <a:p>
          <a:endParaRPr lang="en-US"/>
        </a:p>
      </dgm:t>
    </dgm:pt>
    <dgm:pt modelId="{E9F12555-8A40-4001-A9FB-6F4E72E45222}" type="pres">
      <dgm:prSet presAssocID="{9E4F0BBF-2118-490D-BA75-7E04B0113129}" presName="Childtext1" presStyleLbl="revTx" presStyleIdx="0" presStyleCnt="3">
        <dgm:presLayoutVars>
          <dgm:chMax val="0"/>
          <dgm:chPref val="0"/>
          <dgm:bulletEnabled val="1"/>
        </dgm:presLayoutVars>
      </dgm:prSet>
      <dgm:spPr/>
      <dgm:t>
        <a:bodyPr/>
        <a:lstStyle/>
        <a:p>
          <a:endParaRPr lang="en-US"/>
        </a:p>
      </dgm:t>
    </dgm:pt>
    <dgm:pt modelId="{03FA1C16-E6E0-4C28-9E9D-535C6CAFE92A}" type="pres">
      <dgm:prSet presAssocID="{9E4F0BBF-2118-490D-BA75-7E04B0113129}" presName="BalanceSpacing" presStyleCnt="0"/>
      <dgm:spPr/>
    </dgm:pt>
    <dgm:pt modelId="{DA1173B9-1638-4909-B312-E6A192125622}" type="pres">
      <dgm:prSet presAssocID="{9E4F0BBF-2118-490D-BA75-7E04B0113129}" presName="BalanceSpacing1" presStyleCnt="0"/>
      <dgm:spPr/>
    </dgm:pt>
    <dgm:pt modelId="{699A9817-6D21-4959-B723-17C2C739BD04}" type="pres">
      <dgm:prSet presAssocID="{37FDF767-E479-470E-9E22-3F478660B1DB}" presName="Accent1Text" presStyleLbl="node1" presStyleIdx="1" presStyleCnt="6"/>
      <dgm:spPr/>
      <dgm:t>
        <a:bodyPr/>
        <a:lstStyle/>
        <a:p>
          <a:endParaRPr lang="en-US"/>
        </a:p>
      </dgm:t>
    </dgm:pt>
    <dgm:pt modelId="{328BBF20-07B2-48C3-BAC5-509FF4A43EB8}" type="pres">
      <dgm:prSet presAssocID="{37FDF767-E479-470E-9E22-3F478660B1DB}" presName="spaceBetweenRectangles" presStyleCnt="0"/>
      <dgm:spPr/>
    </dgm:pt>
    <dgm:pt modelId="{38DE18F8-5B3D-421B-9EA6-CBA0CCA2CF38}" type="pres">
      <dgm:prSet presAssocID="{406B4005-607C-4A1C-8AB4-03350FB08F77}" presName="composite" presStyleCnt="0"/>
      <dgm:spPr/>
    </dgm:pt>
    <dgm:pt modelId="{04B51A88-CFDB-4796-A507-17E0BB2FF8C5}" type="pres">
      <dgm:prSet presAssocID="{406B4005-607C-4A1C-8AB4-03350FB08F77}" presName="Parent1" presStyleLbl="node1" presStyleIdx="2" presStyleCnt="6">
        <dgm:presLayoutVars>
          <dgm:chMax val="1"/>
          <dgm:chPref val="1"/>
          <dgm:bulletEnabled val="1"/>
        </dgm:presLayoutVars>
      </dgm:prSet>
      <dgm:spPr/>
      <dgm:t>
        <a:bodyPr/>
        <a:lstStyle/>
        <a:p>
          <a:endParaRPr lang="en-US"/>
        </a:p>
      </dgm:t>
    </dgm:pt>
    <dgm:pt modelId="{AF464589-4680-4A5A-B5CA-AFA776756D13}" type="pres">
      <dgm:prSet presAssocID="{406B4005-607C-4A1C-8AB4-03350FB08F77}" presName="Childtext1" presStyleLbl="revTx" presStyleIdx="1" presStyleCnt="3">
        <dgm:presLayoutVars>
          <dgm:chMax val="0"/>
          <dgm:chPref val="0"/>
          <dgm:bulletEnabled val="1"/>
        </dgm:presLayoutVars>
      </dgm:prSet>
      <dgm:spPr/>
      <dgm:t>
        <a:bodyPr/>
        <a:lstStyle/>
        <a:p>
          <a:endParaRPr lang="en-US"/>
        </a:p>
      </dgm:t>
    </dgm:pt>
    <dgm:pt modelId="{CF90D576-1096-48EE-9142-844D32621FF7}" type="pres">
      <dgm:prSet presAssocID="{406B4005-607C-4A1C-8AB4-03350FB08F77}" presName="BalanceSpacing" presStyleCnt="0"/>
      <dgm:spPr/>
    </dgm:pt>
    <dgm:pt modelId="{C8DD7456-0CC7-46C1-BDDF-C8D1946F807F}" type="pres">
      <dgm:prSet presAssocID="{406B4005-607C-4A1C-8AB4-03350FB08F77}" presName="BalanceSpacing1" presStyleCnt="0"/>
      <dgm:spPr/>
    </dgm:pt>
    <dgm:pt modelId="{D525E730-608D-4ACF-95C7-44952899A6AB}" type="pres">
      <dgm:prSet presAssocID="{44C32CF2-6FC8-4C04-8BF7-6E093566F241}" presName="Accent1Text" presStyleLbl="node1" presStyleIdx="3" presStyleCnt="6"/>
      <dgm:spPr/>
      <dgm:t>
        <a:bodyPr/>
        <a:lstStyle/>
        <a:p>
          <a:endParaRPr lang="en-US"/>
        </a:p>
      </dgm:t>
    </dgm:pt>
    <dgm:pt modelId="{3A10E8A7-B999-4060-BCED-E5C22C0DF834}" type="pres">
      <dgm:prSet presAssocID="{44C32CF2-6FC8-4C04-8BF7-6E093566F241}" presName="spaceBetweenRectangles" presStyleCnt="0"/>
      <dgm:spPr/>
    </dgm:pt>
    <dgm:pt modelId="{B7862DDC-F5CA-43D7-BC15-E59F75E2A8C7}" type="pres">
      <dgm:prSet presAssocID="{115F5F14-2E65-4782-938B-D07073B222C6}" presName="composite" presStyleCnt="0"/>
      <dgm:spPr/>
    </dgm:pt>
    <dgm:pt modelId="{9552AB62-E712-4B12-8030-0A53C430685D}" type="pres">
      <dgm:prSet presAssocID="{115F5F14-2E65-4782-938B-D07073B222C6}" presName="Parent1" presStyleLbl="node1" presStyleIdx="4" presStyleCnt="6">
        <dgm:presLayoutVars>
          <dgm:chMax val="1"/>
          <dgm:chPref val="1"/>
          <dgm:bulletEnabled val="1"/>
        </dgm:presLayoutVars>
      </dgm:prSet>
      <dgm:spPr/>
      <dgm:t>
        <a:bodyPr/>
        <a:lstStyle/>
        <a:p>
          <a:endParaRPr lang="en-US"/>
        </a:p>
      </dgm:t>
    </dgm:pt>
    <dgm:pt modelId="{C0405991-6FF3-40DA-972C-A63E6F81EA1D}" type="pres">
      <dgm:prSet presAssocID="{115F5F14-2E65-4782-938B-D07073B222C6}" presName="Childtext1" presStyleLbl="revTx" presStyleIdx="2" presStyleCnt="3">
        <dgm:presLayoutVars>
          <dgm:chMax val="0"/>
          <dgm:chPref val="0"/>
          <dgm:bulletEnabled val="1"/>
        </dgm:presLayoutVars>
      </dgm:prSet>
      <dgm:spPr/>
      <dgm:t>
        <a:bodyPr/>
        <a:lstStyle/>
        <a:p>
          <a:endParaRPr lang="en-US"/>
        </a:p>
      </dgm:t>
    </dgm:pt>
    <dgm:pt modelId="{ACCF6547-C709-496F-A1DB-F500DAD0EA8E}" type="pres">
      <dgm:prSet presAssocID="{115F5F14-2E65-4782-938B-D07073B222C6}" presName="BalanceSpacing" presStyleCnt="0"/>
      <dgm:spPr/>
    </dgm:pt>
    <dgm:pt modelId="{D17704C0-092B-4143-AA40-02D427DF9263}" type="pres">
      <dgm:prSet presAssocID="{115F5F14-2E65-4782-938B-D07073B222C6}" presName="BalanceSpacing1" presStyleCnt="0"/>
      <dgm:spPr/>
    </dgm:pt>
    <dgm:pt modelId="{06379DA4-6CD9-4694-B88C-DEF3CD7A94B8}" type="pres">
      <dgm:prSet presAssocID="{6D44D92E-8D3A-4764-9840-7C88403DA0C0}" presName="Accent1Text" presStyleLbl="node1" presStyleIdx="5" presStyleCnt="6"/>
      <dgm:spPr/>
      <dgm:t>
        <a:bodyPr/>
        <a:lstStyle/>
        <a:p>
          <a:endParaRPr lang="en-US"/>
        </a:p>
      </dgm:t>
    </dgm:pt>
  </dgm:ptLst>
  <dgm:cxnLst>
    <dgm:cxn modelId="{089B858C-134D-458A-A53D-438D8DB313A8}" srcId="{115F5F14-2E65-4782-938B-D07073B222C6}" destId="{D2C684DA-9D33-4646-B57C-97A5DD26AFFB}" srcOrd="0" destOrd="0" parTransId="{A951745C-0218-47EE-AD1C-CEA2E090B845}" sibTransId="{E3BBE6B3-2A33-4511-8A61-6E7D63FCDBD6}"/>
    <dgm:cxn modelId="{0BA33FD0-1C43-488D-982A-38562AEC9B5E}" type="presOf" srcId="{A859FA28-D4B2-4C26-86A8-E43096F81670}" destId="{E1AFEEC0-3616-4160-8F4D-BD5862BBB0E9}" srcOrd="0" destOrd="0" presId="urn:microsoft.com/office/officeart/2008/layout/AlternatingHexagons"/>
    <dgm:cxn modelId="{08506424-1FC2-41BA-BBE1-3115EAC2C38E}" type="presOf" srcId="{B9929638-C84C-4E49-8E8D-9C8FB37169B4}" destId="{AF464589-4680-4A5A-B5CA-AFA776756D13}" srcOrd="0" destOrd="0" presId="urn:microsoft.com/office/officeart/2008/layout/AlternatingHexagons"/>
    <dgm:cxn modelId="{6A7E6C08-FF37-4C19-8B8D-885D165D3454}" type="presOf" srcId="{52AAFB73-90CF-4397-AFE4-152823E4AF54}" destId="{E9F12555-8A40-4001-A9FB-6F4E72E45222}" srcOrd="0" destOrd="0" presId="urn:microsoft.com/office/officeart/2008/layout/AlternatingHexagons"/>
    <dgm:cxn modelId="{C87ECBB4-C27A-4340-9B67-3D5A16656645}" type="presOf" srcId="{115F5F14-2E65-4782-938B-D07073B222C6}" destId="{9552AB62-E712-4B12-8030-0A53C430685D}" srcOrd="0" destOrd="0" presId="urn:microsoft.com/office/officeart/2008/layout/AlternatingHexagons"/>
    <dgm:cxn modelId="{47080601-BFAC-4BD0-B55B-C5681A75F223}" srcId="{A859FA28-D4B2-4C26-86A8-E43096F81670}" destId="{9E4F0BBF-2118-490D-BA75-7E04B0113129}" srcOrd="0" destOrd="0" parTransId="{CF73DA96-0BE0-415E-A2EB-0EED6998F37E}" sibTransId="{37FDF767-E479-470E-9E22-3F478660B1DB}"/>
    <dgm:cxn modelId="{35740F89-8AD8-41C9-A216-10DFCF041DBD}" type="presOf" srcId="{D2C684DA-9D33-4646-B57C-97A5DD26AFFB}" destId="{C0405991-6FF3-40DA-972C-A63E6F81EA1D}" srcOrd="0" destOrd="0" presId="urn:microsoft.com/office/officeart/2008/layout/AlternatingHexagons"/>
    <dgm:cxn modelId="{0D49F4EB-1E14-4C0A-97E6-6BC5474F37E9}" type="presOf" srcId="{406B4005-607C-4A1C-8AB4-03350FB08F77}" destId="{04B51A88-CFDB-4796-A507-17E0BB2FF8C5}" srcOrd="0" destOrd="0" presId="urn:microsoft.com/office/officeart/2008/layout/AlternatingHexagons"/>
    <dgm:cxn modelId="{B651098C-3DE5-4C57-B399-6475D2FC5DAD}" type="presOf" srcId="{37FDF767-E479-470E-9E22-3F478660B1DB}" destId="{699A9817-6D21-4959-B723-17C2C739BD04}" srcOrd="0" destOrd="0" presId="urn:microsoft.com/office/officeart/2008/layout/AlternatingHexagons"/>
    <dgm:cxn modelId="{0A5DB17F-AD8F-4A37-B36C-7D147C846F18}" type="presOf" srcId="{9E4F0BBF-2118-490D-BA75-7E04B0113129}" destId="{1104E92A-BF1D-43E4-A742-EA24E679BD0C}" srcOrd="0" destOrd="0" presId="urn:microsoft.com/office/officeart/2008/layout/AlternatingHexagons"/>
    <dgm:cxn modelId="{07E22F58-7D6E-4C25-924A-64B491D1190C}" type="presOf" srcId="{6D44D92E-8D3A-4764-9840-7C88403DA0C0}" destId="{06379DA4-6CD9-4694-B88C-DEF3CD7A94B8}" srcOrd="0" destOrd="0" presId="urn:microsoft.com/office/officeart/2008/layout/AlternatingHexagons"/>
    <dgm:cxn modelId="{834189B9-BAF2-477F-AD36-8A32E2977B0C}" type="presOf" srcId="{44C32CF2-6FC8-4C04-8BF7-6E093566F241}" destId="{D525E730-608D-4ACF-95C7-44952899A6AB}" srcOrd="0" destOrd="0" presId="urn:microsoft.com/office/officeart/2008/layout/AlternatingHexagons"/>
    <dgm:cxn modelId="{7A3F7424-2C17-43E8-A5BB-1E4511AC8ECE}" srcId="{A859FA28-D4B2-4C26-86A8-E43096F81670}" destId="{406B4005-607C-4A1C-8AB4-03350FB08F77}" srcOrd="1" destOrd="0" parTransId="{EE728A32-C1A2-4725-AF70-13A362F131AD}" sibTransId="{44C32CF2-6FC8-4C04-8BF7-6E093566F241}"/>
    <dgm:cxn modelId="{C3236A9D-8832-49E9-9ED6-F95B288A3C00}" srcId="{A859FA28-D4B2-4C26-86A8-E43096F81670}" destId="{115F5F14-2E65-4782-938B-D07073B222C6}" srcOrd="2" destOrd="0" parTransId="{D5090CCA-2F00-4B4C-A279-525C707730DC}" sibTransId="{6D44D92E-8D3A-4764-9840-7C88403DA0C0}"/>
    <dgm:cxn modelId="{D5D84EFE-F647-45FB-88E5-8A4D14139E83}" srcId="{406B4005-607C-4A1C-8AB4-03350FB08F77}" destId="{B9929638-C84C-4E49-8E8D-9C8FB37169B4}" srcOrd="0" destOrd="0" parTransId="{F13F727D-5B7A-46B4-BC8E-CE34A0BBDA65}" sibTransId="{21B730AE-47F5-4F73-B3A2-B04DBA1E2A4A}"/>
    <dgm:cxn modelId="{8DF48E2B-4D48-42D2-88F7-C1C338429355}" srcId="{9E4F0BBF-2118-490D-BA75-7E04B0113129}" destId="{52AAFB73-90CF-4397-AFE4-152823E4AF54}" srcOrd="0" destOrd="0" parTransId="{1E81D50E-E14F-4939-9F96-29077E8947F0}" sibTransId="{B44BE053-8CA5-4093-ABCE-4EE04B4C2F2C}"/>
    <dgm:cxn modelId="{DA0006F5-974C-4A9B-9A65-E319559EEFA4}" type="presParOf" srcId="{E1AFEEC0-3616-4160-8F4D-BD5862BBB0E9}" destId="{530C19B2-F3F2-4489-82EE-821F2BD9E8A6}" srcOrd="0" destOrd="0" presId="urn:microsoft.com/office/officeart/2008/layout/AlternatingHexagons"/>
    <dgm:cxn modelId="{93B715FB-2640-4532-960E-4C4088B1966E}" type="presParOf" srcId="{530C19B2-F3F2-4489-82EE-821F2BD9E8A6}" destId="{1104E92A-BF1D-43E4-A742-EA24E679BD0C}" srcOrd="0" destOrd="0" presId="urn:microsoft.com/office/officeart/2008/layout/AlternatingHexagons"/>
    <dgm:cxn modelId="{BEE8BC64-D15D-47AA-B610-FF67C20F3AE3}" type="presParOf" srcId="{530C19B2-F3F2-4489-82EE-821F2BD9E8A6}" destId="{E9F12555-8A40-4001-A9FB-6F4E72E45222}" srcOrd="1" destOrd="0" presId="urn:microsoft.com/office/officeart/2008/layout/AlternatingHexagons"/>
    <dgm:cxn modelId="{8B25D3EF-9F62-4A8D-A021-2BE749B627D0}" type="presParOf" srcId="{530C19B2-F3F2-4489-82EE-821F2BD9E8A6}" destId="{03FA1C16-E6E0-4C28-9E9D-535C6CAFE92A}" srcOrd="2" destOrd="0" presId="urn:microsoft.com/office/officeart/2008/layout/AlternatingHexagons"/>
    <dgm:cxn modelId="{82C5B45F-B5AE-4A07-B11A-DA747C640C18}" type="presParOf" srcId="{530C19B2-F3F2-4489-82EE-821F2BD9E8A6}" destId="{DA1173B9-1638-4909-B312-E6A192125622}" srcOrd="3" destOrd="0" presId="urn:microsoft.com/office/officeart/2008/layout/AlternatingHexagons"/>
    <dgm:cxn modelId="{6D05F65B-BE6B-43CD-8673-2319361D3FBA}" type="presParOf" srcId="{530C19B2-F3F2-4489-82EE-821F2BD9E8A6}" destId="{699A9817-6D21-4959-B723-17C2C739BD04}" srcOrd="4" destOrd="0" presId="urn:microsoft.com/office/officeart/2008/layout/AlternatingHexagons"/>
    <dgm:cxn modelId="{4E7B1693-C28E-4017-8BB5-B964EC78558D}" type="presParOf" srcId="{E1AFEEC0-3616-4160-8F4D-BD5862BBB0E9}" destId="{328BBF20-07B2-48C3-BAC5-509FF4A43EB8}" srcOrd="1" destOrd="0" presId="urn:microsoft.com/office/officeart/2008/layout/AlternatingHexagons"/>
    <dgm:cxn modelId="{7227719C-A17E-4489-B558-85A57C64AEEA}" type="presParOf" srcId="{E1AFEEC0-3616-4160-8F4D-BD5862BBB0E9}" destId="{38DE18F8-5B3D-421B-9EA6-CBA0CCA2CF38}" srcOrd="2" destOrd="0" presId="urn:microsoft.com/office/officeart/2008/layout/AlternatingHexagons"/>
    <dgm:cxn modelId="{D8365478-677A-4BB9-99D5-121DC92F956E}" type="presParOf" srcId="{38DE18F8-5B3D-421B-9EA6-CBA0CCA2CF38}" destId="{04B51A88-CFDB-4796-A507-17E0BB2FF8C5}" srcOrd="0" destOrd="0" presId="urn:microsoft.com/office/officeart/2008/layout/AlternatingHexagons"/>
    <dgm:cxn modelId="{F6E5488C-68A6-4EED-863F-48042954B80C}" type="presParOf" srcId="{38DE18F8-5B3D-421B-9EA6-CBA0CCA2CF38}" destId="{AF464589-4680-4A5A-B5CA-AFA776756D13}" srcOrd="1" destOrd="0" presId="urn:microsoft.com/office/officeart/2008/layout/AlternatingHexagons"/>
    <dgm:cxn modelId="{4A15AAEE-6820-4E94-80BB-03A28C8032AB}" type="presParOf" srcId="{38DE18F8-5B3D-421B-9EA6-CBA0CCA2CF38}" destId="{CF90D576-1096-48EE-9142-844D32621FF7}" srcOrd="2" destOrd="0" presId="urn:microsoft.com/office/officeart/2008/layout/AlternatingHexagons"/>
    <dgm:cxn modelId="{CC7EC052-398A-4DF8-A173-2384029D06C8}" type="presParOf" srcId="{38DE18F8-5B3D-421B-9EA6-CBA0CCA2CF38}" destId="{C8DD7456-0CC7-46C1-BDDF-C8D1946F807F}" srcOrd="3" destOrd="0" presId="urn:microsoft.com/office/officeart/2008/layout/AlternatingHexagons"/>
    <dgm:cxn modelId="{093C6569-7D7F-4F9A-88CA-36A247F73E1A}" type="presParOf" srcId="{38DE18F8-5B3D-421B-9EA6-CBA0CCA2CF38}" destId="{D525E730-608D-4ACF-95C7-44952899A6AB}" srcOrd="4" destOrd="0" presId="urn:microsoft.com/office/officeart/2008/layout/AlternatingHexagons"/>
    <dgm:cxn modelId="{C2999D72-26D0-456B-B430-394C3DFEAE6F}" type="presParOf" srcId="{E1AFEEC0-3616-4160-8F4D-BD5862BBB0E9}" destId="{3A10E8A7-B999-4060-BCED-E5C22C0DF834}" srcOrd="3" destOrd="0" presId="urn:microsoft.com/office/officeart/2008/layout/AlternatingHexagons"/>
    <dgm:cxn modelId="{1506ADFF-00CE-4719-92B9-ED123615E90D}" type="presParOf" srcId="{E1AFEEC0-3616-4160-8F4D-BD5862BBB0E9}" destId="{B7862DDC-F5CA-43D7-BC15-E59F75E2A8C7}" srcOrd="4" destOrd="0" presId="urn:microsoft.com/office/officeart/2008/layout/AlternatingHexagons"/>
    <dgm:cxn modelId="{AC78BF08-BDCD-41DB-ABA0-571E07599822}" type="presParOf" srcId="{B7862DDC-F5CA-43D7-BC15-E59F75E2A8C7}" destId="{9552AB62-E712-4B12-8030-0A53C430685D}" srcOrd="0" destOrd="0" presId="urn:microsoft.com/office/officeart/2008/layout/AlternatingHexagons"/>
    <dgm:cxn modelId="{A3708E41-393B-463F-B037-1943847DE543}" type="presParOf" srcId="{B7862DDC-F5CA-43D7-BC15-E59F75E2A8C7}" destId="{C0405991-6FF3-40DA-972C-A63E6F81EA1D}" srcOrd="1" destOrd="0" presId="urn:microsoft.com/office/officeart/2008/layout/AlternatingHexagons"/>
    <dgm:cxn modelId="{457FD5EF-5BEF-424A-9BCE-D703014DBE35}" type="presParOf" srcId="{B7862DDC-F5CA-43D7-BC15-E59F75E2A8C7}" destId="{ACCF6547-C709-496F-A1DB-F500DAD0EA8E}" srcOrd="2" destOrd="0" presId="urn:microsoft.com/office/officeart/2008/layout/AlternatingHexagons"/>
    <dgm:cxn modelId="{6C1D5F1A-8E55-4379-A02E-5BF8A0C965BB}" type="presParOf" srcId="{B7862DDC-F5CA-43D7-BC15-E59F75E2A8C7}" destId="{D17704C0-092B-4143-AA40-02D427DF9263}" srcOrd="3" destOrd="0" presId="urn:microsoft.com/office/officeart/2008/layout/AlternatingHexagons"/>
    <dgm:cxn modelId="{CA079236-4772-4F13-9EB2-58F918CFDDB0}" type="presParOf" srcId="{B7862DDC-F5CA-43D7-BC15-E59F75E2A8C7}" destId="{06379DA4-6CD9-4694-B88C-DEF3CD7A94B8}" srcOrd="4" destOrd="0" presId="urn:microsoft.com/office/officeart/2008/layout/AlternatingHexagon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6106AA8F-4ED7-41B6-A453-5064EE4E08A5}" type="doc">
      <dgm:prSet loTypeId="urn:microsoft.com/office/officeart/2005/8/layout/hProcess3" loCatId="process" qsTypeId="urn:microsoft.com/office/officeart/2005/8/quickstyle/simple1" qsCatId="simple" csTypeId="urn:microsoft.com/office/officeart/2005/8/colors/colorful1" csCatId="colorful" phldr="1"/>
      <dgm:spPr/>
    </dgm:pt>
    <dgm:pt modelId="{0DDD8FAB-16B3-4D06-A600-A0106584D02C}">
      <dgm:prSet phldrT="[Text]"/>
      <dgm:spPr/>
      <dgm:t>
        <a:bodyPr/>
        <a:lstStyle/>
        <a:p>
          <a:r>
            <a:rPr lang="en-US" dirty="0" smtClean="0"/>
            <a:t>Fix earlier than later</a:t>
          </a:r>
          <a:endParaRPr lang="en-US" dirty="0"/>
        </a:p>
      </dgm:t>
    </dgm:pt>
    <dgm:pt modelId="{0C30729B-1C06-4762-9E6C-65E5B9DA88DA}" type="parTrans" cxnId="{A5DAA95E-BE3C-4082-89DB-7C5008930C99}">
      <dgm:prSet/>
      <dgm:spPr/>
      <dgm:t>
        <a:bodyPr/>
        <a:lstStyle/>
        <a:p>
          <a:endParaRPr lang="en-US"/>
        </a:p>
      </dgm:t>
    </dgm:pt>
    <dgm:pt modelId="{94B5758E-54CA-42C3-9298-3871D08AE345}" type="sibTrans" cxnId="{A5DAA95E-BE3C-4082-89DB-7C5008930C99}">
      <dgm:prSet/>
      <dgm:spPr/>
      <dgm:t>
        <a:bodyPr/>
        <a:lstStyle/>
        <a:p>
          <a:endParaRPr lang="en-US"/>
        </a:p>
      </dgm:t>
    </dgm:pt>
    <dgm:pt modelId="{2D12DC64-0766-467E-BD68-8DB1EB165A0E}" type="pres">
      <dgm:prSet presAssocID="{6106AA8F-4ED7-41B6-A453-5064EE4E08A5}" presName="Name0" presStyleCnt="0">
        <dgm:presLayoutVars>
          <dgm:dir/>
          <dgm:animLvl val="lvl"/>
          <dgm:resizeHandles val="exact"/>
        </dgm:presLayoutVars>
      </dgm:prSet>
      <dgm:spPr/>
    </dgm:pt>
    <dgm:pt modelId="{39B7D610-4AA0-4CEA-AA25-0AA3F1B1571A}" type="pres">
      <dgm:prSet presAssocID="{6106AA8F-4ED7-41B6-A453-5064EE4E08A5}" presName="dummy" presStyleCnt="0"/>
      <dgm:spPr/>
    </dgm:pt>
    <dgm:pt modelId="{0650E343-66DB-4CF9-B3F8-A63AE10564B0}" type="pres">
      <dgm:prSet presAssocID="{6106AA8F-4ED7-41B6-A453-5064EE4E08A5}" presName="linH" presStyleCnt="0"/>
      <dgm:spPr/>
    </dgm:pt>
    <dgm:pt modelId="{CAA0BDC5-1023-45A0-B064-B119BF9AF5FA}" type="pres">
      <dgm:prSet presAssocID="{6106AA8F-4ED7-41B6-A453-5064EE4E08A5}" presName="padding1" presStyleCnt="0"/>
      <dgm:spPr/>
    </dgm:pt>
    <dgm:pt modelId="{13895180-B10A-4267-BAA4-9E64057E8E97}" type="pres">
      <dgm:prSet presAssocID="{0DDD8FAB-16B3-4D06-A600-A0106584D02C}" presName="linV" presStyleCnt="0"/>
      <dgm:spPr/>
    </dgm:pt>
    <dgm:pt modelId="{180F52AB-0758-445A-9DC7-7A9EEF264298}" type="pres">
      <dgm:prSet presAssocID="{0DDD8FAB-16B3-4D06-A600-A0106584D02C}" presName="spVertical1" presStyleCnt="0"/>
      <dgm:spPr/>
    </dgm:pt>
    <dgm:pt modelId="{0CA3BB04-F943-4D7F-B786-11A768E9756E}" type="pres">
      <dgm:prSet presAssocID="{0DDD8FAB-16B3-4D06-A600-A0106584D02C}" presName="parTx" presStyleLbl="revTx" presStyleIdx="0" presStyleCnt="1">
        <dgm:presLayoutVars>
          <dgm:chMax val="0"/>
          <dgm:chPref val="0"/>
          <dgm:bulletEnabled val="1"/>
        </dgm:presLayoutVars>
      </dgm:prSet>
      <dgm:spPr/>
      <dgm:t>
        <a:bodyPr/>
        <a:lstStyle/>
        <a:p>
          <a:endParaRPr lang="en-US"/>
        </a:p>
      </dgm:t>
    </dgm:pt>
    <dgm:pt modelId="{18AFEB3D-FA84-471C-8956-84E84D73EB59}" type="pres">
      <dgm:prSet presAssocID="{0DDD8FAB-16B3-4D06-A600-A0106584D02C}" presName="spVertical2" presStyleCnt="0"/>
      <dgm:spPr/>
    </dgm:pt>
    <dgm:pt modelId="{E0DD23B2-816A-4685-A1E3-8844C8AE4657}" type="pres">
      <dgm:prSet presAssocID="{0DDD8FAB-16B3-4D06-A600-A0106584D02C}" presName="spVertical3" presStyleCnt="0"/>
      <dgm:spPr/>
    </dgm:pt>
    <dgm:pt modelId="{8DAC733A-0257-4402-9A85-7FCE6A417346}" type="pres">
      <dgm:prSet presAssocID="{6106AA8F-4ED7-41B6-A453-5064EE4E08A5}" presName="padding2" presStyleCnt="0"/>
      <dgm:spPr/>
    </dgm:pt>
    <dgm:pt modelId="{6E86FAFA-D289-49EE-9916-B204226CE133}" type="pres">
      <dgm:prSet presAssocID="{6106AA8F-4ED7-41B6-A453-5064EE4E08A5}" presName="negArrow" presStyleCnt="0"/>
      <dgm:spPr/>
    </dgm:pt>
    <dgm:pt modelId="{8829C4C3-8ADD-4476-B1BD-D1AA91D9A077}" type="pres">
      <dgm:prSet presAssocID="{6106AA8F-4ED7-41B6-A453-5064EE4E08A5}" presName="backgroundArrow" presStyleLbl="node1" presStyleIdx="0" presStyleCnt="1" custScaleX="86728"/>
      <dgm:spPr/>
    </dgm:pt>
  </dgm:ptLst>
  <dgm:cxnLst>
    <dgm:cxn modelId="{375EFA41-DB92-4B46-83D4-9ECEA754FC14}" type="presOf" srcId="{6106AA8F-4ED7-41B6-A453-5064EE4E08A5}" destId="{2D12DC64-0766-467E-BD68-8DB1EB165A0E}" srcOrd="0" destOrd="0" presId="urn:microsoft.com/office/officeart/2005/8/layout/hProcess3"/>
    <dgm:cxn modelId="{1CADECD9-A52F-4499-B008-F02FAD5DA7A2}" type="presOf" srcId="{0DDD8FAB-16B3-4D06-A600-A0106584D02C}" destId="{0CA3BB04-F943-4D7F-B786-11A768E9756E}" srcOrd="0" destOrd="0" presId="urn:microsoft.com/office/officeart/2005/8/layout/hProcess3"/>
    <dgm:cxn modelId="{A5DAA95E-BE3C-4082-89DB-7C5008930C99}" srcId="{6106AA8F-4ED7-41B6-A453-5064EE4E08A5}" destId="{0DDD8FAB-16B3-4D06-A600-A0106584D02C}" srcOrd="0" destOrd="0" parTransId="{0C30729B-1C06-4762-9E6C-65E5B9DA88DA}" sibTransId="{94B5758E-54CA-42C3-9298-3871D08AE345}"/>
    <dgm:cxn modelId="{7D8F7E8F-1289-42AB-9BB1-D2104658F2B8}" type="presParOf" srcId="{2D12DC64-0766-467E-BD68-8DB1EB165A0E}" destId="{39B7D610-4AA0-4CEA-AA25-0AA3F1B1571A}" srcOrd="0" destOrd="0" presId="urn:microsoft.com/office/officeart/2005/8/layout/hProcess3"/>
    <dgm:cxn modelId="{A3A1E67C-B6C6-4742-B772-64EA5BDF8E76}" type="presParOf" srcId="{2D12DC64-0766-467E-BD68-8DB1EB165A0E}" destId="{0650E343-66DB-4CF9-B3F8-A63AE10564B0}" srcOrd="1" destOrd="0" presId="urn:microsoft.com/office/officeart/2005/8/layout/hProcess3"/>
    <dgm:cxn modelId="{916C5D62-58DC-4375-8C26-C738639BBE3A}" type="presParOf" srcId="{0650E343-66DB-4CF9-B3F8-A63AE10564B0}" destId="{CAA0BDC5-1023-45A0-B064-B119BF9AF5FA}" srcOrd="0" destOrd="0" presId="urn:microsoft.com/office/officeart/2005/8/layout/hProcess3"/>
    <dgm:cxn modelId="{C42376C1-202C-4A98-A54D-A417147D2D05}" type="presParOf" srcId="{0650E343-66DB-4CF9-B3F8-A63AE10564B0}" destId="{13895180-B10A-4267-BAA4-9E64057E8E97}" srcOrd="1" destOrd="0" presId="urn:microsoft.com/office/officeart/2005/8/layout/hProcess3"/>
    <dgm:cxn modelId="{BDF1EDD2-6331-4C34-B944-E533517791AB}" type="presParOf" srcId="{13895180-B10A-4267-BAA4-9E64057E8E97}" destId="{180F52AB-0758-445A-9DC7-7A9EEF264298}" srcOrd="0" destOrd="0" presId="urn:microsoft.com/office/officeart/2005/8/layout/hProcess3"/>
    <dgm:cxn modelId="{FE5AC75A-609B-4711-BAA0-3F9D9AF57DCB}" type="presParOf" srcId="{13895180-B10A-4267-BAA4-9E64057E8E97}" destId="{0CA3BB04-F943-4D7F-B786-11A768E9756E}" srcOrd="1" destOrd="0" presId="urn:microsoft.com/office/officeart/2005/8/layout/hProcess3"/>
    <dgm:cxn modelId="{5951C576-75D4-47E7-ACF5-A5E027BBD79F}" type="presParOf" srcId="{13895180-B10A-4267-BAA4-9E64057E8E97}" destId="{18AFEB3D-FA84-471C-8956-84E84D73EB59}" srcOrd="2" destOrd="0" presId="urn:microsoft.com/office/officeart/2005/8/layout/hProcess3"/>
    <dgm:cxn modelId="{AB599094-8F66-4244-98AE-154ABDDF0DAE}" type="presParOf" srcId="{13895180-B10A-4267-BAA4-9E64057E8E97}" destId="{E0DD23B2-816A-4685-A1E3-8844C8AE4657}" srcOrd="3" destOrd="0" presId="urn:microsoft.com/office/officeart/2005/8/layout/hProcess3"/>
    <dgm:cxn modelId="{B5C59BE2-AAEB-49A5-9551-A05B9E59B6CE}" type="presParOf" srcId="{0650E343-66DB-4CF9-B3F8-A63AE10564B0}" destId="{8DAC733A-0257-4402-9A85-7FCE6A417346}" srcOrd="2" destOrd="0" presId="urn:microsoft.com/office/officeart/2005/8/layout/hProcess3"/>
    <dgm:cxn modelId="{EBA1C01F-FD02-42F6-90D7-A96CA54981E7}" type="presParOf" srcId="{0650E343-66DB-4CF9-B3F8-A63AE10564B0}" destId="{6E86FAFA-D289-49EE-9916-B204226CE133}" srcOrd="3" destOrd="0" presId="urn:microsoft.com/office/officeart/2005/8/layout/hProcess3"/>
    <dgm:cxn modelId="{EF02B533-D6F6-4D59-BDEE-AE4E7404F463}" type="presParOf" srcId="{0650E343-66DB-4CF9-B3F8-A63AE10564B0}" destId="{8829C4C3-8ADD-4476-B1BD-D1AA91D9A077}" srcOrd="4" destOrd="0" presId="urn:microsoft.com/office/officeart/2005/8/layout/hProcess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F04181A3-A2EC-49BC-AC26-92FF3B7F9D6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4AC52CA-ED0B-46A6-A58F-803F0CA03455}">
      <dgm:prSet phldrT="[Text]"/>
      <dgm:spPr/>
      <dgm:t>
        <a:bodyPr/>
        <a:lstStyle/>
        <a:p>
          <a:r>
            <a:rPr lang="en-US" dirty="0" smtClean="0"/>
            <a:t>Order</a:t>
          </a:r>
          <a:endParaRPr lang="en-US" dirty="0"/>
        </a:p>
      </dgm:t>
    </dgm:pt>
    <dgm:pt modelId="{0D88BBA7-7B6F-48D3-9C6B-4945AEBF2244}" type="parTrans" cxnId="{FC7120D5-CF8B-4174-8091-0CDC645B5DCA}">
      <dgm:prSet/>
      <dgm:spPr/>
      <dgm:t>
        <a:bodyPr/>
        <a:lstStyle/>
        <a:p>
          <a:endParaRPr lang="en-US"/>
        </a:p>
      </dgm:t>
    </dgm:pt>
    <dgm:pt modelId="{32108307-5C9B-46F8-BAFF-2FAF67934297}" type="sibTrans" cxnId="{FC7120D5-CF8B-4174-8091-0CDC645B5DCA}">
      <dgm:prSet/>
      <dgm:spPr/>
      <dgm:t>
        <a:bodyPr/>
        <a:lstStyle/>
        <a:p>
          <a:endParaRPr lang="en-US"/>
        </a:p>
      </dgm:t>
    </dgm:pt>
    <dgm:pt modelId="{1FF5B034-0B0F-43DF-811C-8F673441D0B7}">
      <dgm:prSet phldrT="[Text]"/>
      <dgm:spPr/>
      <dgm:t>
        <a:bodyPr/>
        <a:lstStyle/>
        <a:p>
          <a:r>
            <a:rPr lang="en-US" dirty="0" smtClean="0"/>
            <a:t>Alphabetic</a:t>
          </a:r>
          <a:endParaRPr lang="en-US" dirty="0"/>
        </a:p>
      </dgm:t>
    </dgm:pt>
    <dgm:pt modelId="{6F759549-2E66-41AC-A353-B588A420CA1A}" type="parTrans" cxnId="{821743AC-5C49-4BC3-9055-FEA8471359B6}">
      <dgm:prSet/>
      <dgm:spPr/>
      <dgm:t>
        <a:bodyPr/>
        <a:lstStyle/>
        <a:p>
          <a:endParaRPr lang="en-US"/>
        </a:p>
      </dgm:t>
    </dgm:pt>
    <dgm:pt modelId="{5311F075-A5C2-45CA-948A-E036850A5EF8}" type="sibTrans" cxnId="{821743AC-5C49-4BC3-9055-FEA8471359B6}">
      <dgm:prSet/>
      <dgm:spPr/>
      <dgm:t>
        <a:bodyPr/>
        <a:lstStyle/>
        <a:p>
          <a:endParaRPr lang="en-US"/>
        </a:p>
      </dgm:t>
    </dgm:pt>
    <dgm:pt modelId="{E15329DA-10AB-494F-8F9D-9C6BFB34C51E}">
      <dgm:prSet phldrT="[Text]"/>
      <dgm:spPr/>
      <dgm:t>
        <a:bodyPr/>
        <a:lstStyle/>
        <a:p>
          <a:r>
            <a:rPr lang="en-US" dirty="0" smtClean="0"/>
            <a:t>Corr.</a:t>
          </a:r>
          <a:endParaRPr lang="en-US" dirty="0"/>
        </a:p>
      </dgm:t>
    </dgm:pt>
    <dgm:pt modelId="{17BBF3F3-07D3-43AE-BBE3-6099F1252659}" type="parTrans" cxnId="{76AAE4C9-8CD5-4A7D-AFC4-7F791A36525C}">
      <dgm:prSet/>
      <dgm:spPr/>
      <dgm:t>
        <a:bodyPr/>
        <a:lstStyle/>
        <a:p>
          <a:endParaRPr lang="en-US"/>
        </a:p>
      </dgm:t>
    </dgm:pt>
    <dgm:pt modelId="{5D7E2792-2A83-4FEE-BFBF-98371837B508}" type="sibTrans" cxnId="{76AAE4C9-8CD5-4A7D-AFC4-7F791A36525C}">
      <dgm:prSet/>
      <dgm:spPr/>
      <dgm:t>
        <a:bodyPr/>
        <a:lstStyle/>
        <a:p>
          <a:endParaRPr lang="en-US"/>
        </a:p>
      </dgm:t>
    </dgm:pt>
    <dgm:pt modelId="{B677EAF1-3D0E-4D4D-81ED-0B8F7C3FE346}">
      <dgm:prSet phldrT="[Text]"/>
      <dgm:spPr/>
      <dgm:t>
        <a:bodyPr/>
        <a:lstStyle/>
        <a:p>
          <a:r>
            <a:rPr lang="en-US" dirty="0" smtClean="0"/>
            <a:t>Senior</a:t>
          </a:r>
          <a:endParaRPr lang="en-US" dirty="0"/>
        </a:p>
      </dgm:t>
    </dgm:pt>
    <dgm:pt modelId="{0F67CC0D-88E6-4844-A971-B6DDF4452064}" type="parTrans" cxnId="{6772C120-89BD-4EE7-85B2-171EEB023601}">
      <dgm:prSet/>
      <dgm:spPr/>
      <dgm:t>
        <a:bodyPr/>
        <a:lstStyle/>
        <a:p>
          <a:endParaRPr lang="en-US"/>
        </a:p>
      </dgm:t>
    </dgm:pt>
    <dgm:pt modelId="{DED68115-409C-4DC1-BAA5-0D01F033D994}" type="sibTrans" cxnId="{6772C120-89BD-4EE7-85B2-171EEB023601}">
      <dgm:prSet/>
      <dgm:spPr/>
      <dgm:t>
        <a:bodyPr/>
        <a:lstStyle/>
        <a:p>
          <a:endParaRPr lang="en-US"/>
        </a:p>
      </dgm:t>
    </dgm:pt>
    <dgm:pt modelId="{480C4547-50C0-4812-B812-92FEB318F50D}">
      <dgm:prSet phldrT="[Text]"/>
      <dgm:spPr/>
      <dgm:t>
        <a:bodyPr/>
        <a:lstStyle/>
        <a:p>
          <a:r>
            <a:rPr lang="en-US" dirty="0" smtClean="0"/>
            <a:t>First</a:t>
          </a:r>
          <a:endParaRPr lang="en-US" dirty="0"/>
        </a:p>
      </dgm:t>
    </dgm:pt>
    <dgm:pt modelId="{B4FEC4A8-73B1-4B6C-B50C-42709EAD9987}" type="parTrans" cxnId="{A3335551-1A03-4446-A96D-308CCC987A22}">
      <dgm:prSet/>
      <dgm:spPr/>
      <dgm:t>
        <a:bodyPr/>
        <a:lstStyle/>
        <a:p>
          <a:endParaRPr lang="en-US"/>
        </a:p>
      </dgm:t>
    </dgm:pt>
    <dgm:pt modelId="{DAA9DF32-0B72-4FF9-BAC1-791B63F78682}" type="sibTrans" cxnId="{A3335551-1A03-4446-A96D-308CCC987A22}">
      <dgm:prSet/>
      <dgm:spPr/>
      <dgm:t>
        <a:bodyPr/>
        <a:lstStyle/>
        <a:p>
          <a:endParaRPr lang="en-US"/>
        </a:p>
      </dgm:t>
    </dgm:pt>
    <dgm:pt modelId="{CA2C6F72-3C7F-44E3-8F0E-85EACBC735FA}" type="pres">
      <dgm:prSet presAssocID="{F04181A3-A2EC-49BC-AC26-92FF3B7F9D6C}" presName="vert0" presStyleCnt="0">
        <dgm:presLayoutVars>
          <dgm:dir/>
          <dgm:animOne val="branch"/>
          <dgm:animLvl val="lvl"/>
        </dgm:presLayoutVars>
      </dgm:prSet>
      <dgm:spPr/>
      <dgm:t>
        <a:bodyPr/>
        <a:lstStyle/>
        <a:p>
          <a:endParaRPr lang="en-US"/>
        </a:p>
      </dgm:t>
    </dgm:pt>
    <dgm:pt modelId="{6C1800C5-DCB7-48AE-9831-DD6E1161EEDF}" type="pres">
      <dgm:prSet presAssocID="{44AC52CA-ED0B-46A6-A58F-803F0CA03455}" presName="thickLine" presStyleLbl="alignNode1" presStyleIdx="0" presStyleCnt="1"/>
      <dgm:spPr/>
    </dgm:pt>
    <dgm:pt modelId="{C76BB268-D323-469B-B33D-7D8374E12DFB}" type="pres">
      <dgm:prSet presAssocID="{44AC52CA-ED0B-46A6-A58F-803F0CA03455}" presName="horz1" presStyleCnt="0"/>
      <dgm:spPr/>
    </dgm:pt>
    <dgm:pt modelId="{C9F1937F-0197-4849-9FA7-0C0108464D59}" type="pres">
      <dgm:prSet presAssocID="{44AC52CA-ED0B-46A6-A58F-803F0CA03455}" presName="tx1" presStyleLbl="revTx" presStyleIdx="0" presStyleCnt="5"/>
      <dgm:spPr/>
      <dgm:t>
        <a:bodyPr/>
        <a:lstStyle/>
        <a:p>
          <a:endParaRPr lang="en-US"/>
        </a:p>
      </dgm:t>
    </dgm:pt>
    <dgm:pt modelId="{A82E1804-B0A9-4AF1-8534-D2AAA9D19E13}" type="pres">
      <dgm:prSet presAssocID="{44AC52CA-ED0B-46A6-A58F-803F0CA03455}" presName="vert1" presStyleCnt="0"/>
      <dgm:spPr/>
    </dgm:pt>
    <dgm:pt modelId="{2EB73C68-F44E-4174-B236-D1ECE9A4841B}" type="pres">
      <dgm:prSet presAssocID="{1FF5B034-0B0F-43DF-811C-8F673441D0B7}" presName="vertSpace2a" presStyleCnt="0"/>
      <dgm:spPr/>
    </dgm:pt>
    <dgm:pt modelId="{5690F90E-4B27-4587-8719-0970361F7773}" type="pres">
      <dgm:prSet presAssocID="{1FF5B034-0B0F-43DF-811C-8F673441D0B7}" presName="horz2" presStyleCnt="0"/>
      <dgm:spPr/>
    </dgm:pt>
    <dgm:pt modelId="{5B6F1ABA-C9DC-4FA5-BBCB-12A340279158}" type="pres">
      <dgm:prSet presAssocID="{1FF5B034-0B0F-43DF-811C-8F673441D0B7}" presName="horzSpace2" presStyleCnt="0"/>
      <dgm:spPr/>
    </dgm:pt>
    <dgm:pt modelId="{8FEE37E3-FFF9-4FE7-B918-759C22B08C08}" type="pres">
      <dgm:prSet presAssocID="{1FF5B034-0B0F-43DF-811C-8F673441D0B7}" presName="tx2" presStyleLbl="revTx" presStyleIdx="1" presStyleCnt="5"/>
      <dgm:spPr/>
      <dgm:t>
        <a:bodyPr/>
        <a:lstStyle/>
        <a:p>
          <a:endParaRPr lang="en-US"/>
        </a:p>
      </dgm:t>
    </dgm:pt>
    <dgm:pt modelId="{903DF139-53C0-4697-94A2-80E99FF33702}" type="pres">
      <dgm:prSet presAssocID="{1FF5B034-0B0F-43DF-811C-8F673441D0B7}" presName="vert2" presStyleCnt="0"/>
      <dgm:spPr/>
    </dgm:pt>
    <dgm:pt modelId="{5F6CE220-8F76-4EAC-8B7D-2C836F443D37}" type="pres">
      <dgm:prSet presAssocID="{1FF5B034-0B0F-43DF-811C-8F673441D0B7}" presName="thinLine2b" presStyleLbl="callout" presStyleIdx="0" presStyleCnt="4"/>
      <dgm:spPr/>
    </dgm:pt>
    <dgm:pt modelId="{2D4981BA-AA5C-48A3-B52E-7E837701C6E4}" type="pres">
      <dgm:prSet presAssocID="{1FF5B034-0B0F-43DF-811C-8F673441D0B7}" presName="vertSpace2b" presStyleCnt="0"/>
      <dgm:spPr/>
    </dgm:pt>
    <dgm:pt modelId="{6809F147-0ED3-487B-AE76-7C9654E421B3}" type="pres">
      <dgm:prSet presAssocID="{E15329DA-10AB-494F-8F9D-9C6BFB34C51E}" presName="horz2" presStyleCnt="0"/>
      <dgm:spPr/>
    </dgm:pt>
    <dgm:pt modelId="{68E0AA6F-6237-44E7-8C9B-1F9E63BD56AA}" type="pres">
      <dgm:prSet presAssocID="{E15329DA-10AB-494F-8F9D-9C6BFB34C51E}" presName="horzSpace2" presStyleCnt="0"/>
      <dgm:spPr/>
    </dgm:pt>
    <dgm:pt modelId="{8B66DC96-F9BF-4F4C-9EF8-4AD711C73D6E}" type="pres">
      <dgm:prSet presAssocID="{E15329DA-10AB-494F-8F9D-9C6BFB34C51E}" presName="tx2" presStyleLbl="revTx" presStyleIdx="2" presStyleCnt="5"/>
      <dgm:spPr/>
      <dgm:t>
        <a:bodyPr/>
        <a:lstStyle/>
        <a:p>
          <a:endParaRPr lang="en-US"/>
        </a:p>
      </dgm:t>
    </dgm:pt>
    <dgm:pt modelId="{B93E40C9-AFCC-4F82-A248-607955C37229}" type="pres">
      <dgm:prSet presAssocID="{E15329DA-10AB-494F-8F9D-9C6BFB34C51E}" presName="vert2" presStyleCnt="0"/>
      <dgm:spPr/>
    </dgm:pt>
    <dgm:pt modelId="{F20E2DB9-DCC6-44CC-A239-DB4D1F4B2ACA}" type="pres">
      <dgm:prSet presAssocID="{E15329DA-10AB-494F-8F9D-9C6BFB34C51E}" presName="thinLine2b" presStyleLbl="callout" presStyleIdx="1" presStyleCnt="4"/>
      <dgm:spPr/>
    </dgm:pt>
    <dgm:pt modelId="{CCC175E3-F04C-4BC1-93AD-657C81D4197F}" type="pres">
      <dgm:prSet presAssocID="{E15329DA-10AB-494F-8F9D-9C6BFB34C51E}" presName="vertSpace2b" presStyleCnt="0"/>
      <dgm:spPr/>
    </dgm:pt>
    <dgm:pt modelId="{CD9CE84E-570D-4C0B-A323-C43FA2B6ECB7}" type="pres">
      <dgm:prSet presAssocID="{B677EAF1-3D0E-4D4D-81ED-0B8F7C3FE346}" presName="horz2" presStyleCnt="0"/>
      <dgm:spPr/>
    </dgm:pt>
    <dgm:pt modelId="{42F05165-DFD0-4C81-8BBE-607B4D1FF5CA}" type="pres">
      <dgm:prSet presAssocID="{B677EAF1-3D0E-4D4D-81ED-0B8F7C3FE346}" presName="horzSpace2" presStyleCnt="0"/>
      <dgm:spPr/>
    </dgm:pt>
    <dgm:pt modelId="{085738EE-B474-462D-8AA8-BF12C863C791}" type="pres">
      <dgm:prSet presAssocID="{B677EAF1-3D0E-4D4D-81ED-0B8F7C3FE346}" presName="tx2" presStyleLbl="revTx" presStyleIdx="3" presStyleCnt="5"/>
      <dgm:spPr/>
      <dgm:t>
        <a:bodyPr/>
        <a:lstStyle/>
        <a:p>
          <a:endParaRPr lang="en-US"/>
        </a:p>
      </dgm:t>
    </dgm:pt>
    <dgm:pt modelId="{0E0DF082-4851-4F45-B5F1-DC9A28EE5A05}" type="pres">
      <dgm:prSet presAssocID="{B677EAF1-3D0E-4D4D-81ED-0B8F7C3FE346}" presName="vert2" presStyleCnt="0"/>
      <dgm:spPr/>
    </dgm:pt>
    <dgm:pt modelId="{9638DA03-B188-455D-B231-951BBB77ECE2}" type="pres">
      <dgm:prSet presAssocID="{B677EAF1-3D0E-4D4D-81ED-0B8F7C3FE346}" presName="thinLine2b" presStyleLbl="callout" presStyleIdx="2" presStyleCnt="4"/>
      <dgm:spPr/>
    </dgm:pt>
    <dgm:pt modelId="{E4F7591E-2A45-487E-BDAE-7213CBC14A10}" type="pres">
      <dgm:prSet presAssocID="{B677EAF1-3D0E-4D4D-81ED-0B8F7C3FE346}" presName="vertSpace2b" presStyleCnt="0"/>
      <dgm:spPr/>
    </dgm:pt>
    <dgm:pt modelId="{58715EB0-5A1E-4673-96F4-C7A8012559FD}" type="pres">
      <dgm:prSet presAssocID="{480C4547-50C0-4812-B812-92FEB318F50D}" presName="horz2" presStyleCnt="0"/>
      <dgm:spPr/>
    </dgm:pt>
    <dgm:pt modelId="{7E42E1AF-9456-443D-AFF9-A1EA08EFC166}" type="pres">
      <dgm:prSet presAssocID="{480C4547-50C0-4812-B812-92FEB318F50D}" presName="horzSpace2" presStyleCnt="0"/>
      <dgm:spPr/>
    </dgm:pt>
    <dgm:pt modelId="{E901F455-CFCE-46C6-9606-F0A721CB72F2}" type="pres">
      <dgm:prSet presAssocID="{480C4547-50C0-4812-B812-92FEB318F50D}" presName="tx2" presStyleLbl="revTx" presStyleIdx="4" presStyleCnt="5"/>
      <dgm:spPr/>
      <dgm:t>
        <a:bodyPr/>
        <a:lstStyle/>
        <a:p>
          <a:endParaRPr lang="en-US"/>
        </a:p>
      </dgm:t>
    </dgm:pt>
    <dgm:pt modelId="{8DD1FBF2-AE20-423D-9B9D-2D376AA1DB75}" type="pres">
      <dgm:prSet presAssocID="{480C4547-50C0-4812-B812-92FEB318F50D}" presName="vert2" presStyleCnt="0"/>
      <dgm:spPr/>
    </dgm:pt>
    <dgm:pt modelId="{8EA3688C-092D-4A25-8E9C-F0C153DDAE69}" type="pres">
      <dgm:prSet presAssocID="{480C4547-50C0-4812-B812-92FEB318F50D}" presName="thinLine2b" presStyleLbl="callout" presStyleIdx="3" presStyleCnt="4"/>
      <dgm:spPr/>
    </dgm:pt>
    <dgm:pt modelId="{6C8F979F-45A3-4F4B-87C4-D383B642A425}" type="pres">
      <dgm:prSet presAssocID="{480C4547-50C0-4812-B812-92FEB318F50D}" presName="vertSpace2b" presStyleCnt="0"/>
      <dgm:spPr/>
    </dgm:pt>
  </dgm:ptLst>
  <dgm:cxnLst>
    <dgm:cxn modelId="{FC7120D5-CF8B-4174-8091-0CDC645B5DCA}" srcId="{F04181A3-A2EC-49BC-AC26-92FF3B7F9D6C}" destId="{44AC52CA-ED0B-46A6-A58F-803F0CA03455}" srcOrd="0" destOrd="0" parTransId="{0D88BBA7-7B6F-48D3-9C6B-4945AEBF2244}" sibTransId="{32108307-5C9B-46F8-BAFF-2FAF67934297}"/>
    <dgm:cxn modelId="{77875FDB-D1CA-4CCA-80EE-6BDCFA84FDA8}" type="presOf" srcId="{44AC52CA-ED0B-46A6-A58F-803F0CA03455}" destId="{C9F1937F-0197-4849-9FA7-0C0108464D59}" srcOrd="0" destOrd="0" presId="urn:microsoft.com/office/officeart/2008/layout/LinedList"/>
    <dgm:cxn modelId="{6772C120-89BD-4EE7-85B2-171EEB023601}" srcId="{44AC52CA-ED0B-46A6-A58F-803F0CA03455}" destId="{B677EAF1-3D0E-4D4D-81ED-0B8F7C3FE346}" srcOrd="2" destOrd="0" parTransId="{0F67CC0D-88E6-4844-A971-B6DDF4452064}" sibTransId="{DED68115-409C-4DC1-BAA5-0D01F033D994}"/>
    <dgm:cxn modelId="{A3335551-1A03-4446-A96D-308CCC987A22}" srcId="{44AC52CA-ED0B-46A6-A58F-803F0CA03455}" destId="{480C4547-50C0-4812-B812-92FEB318F50D}" srcOrd="3" destOrd="0" parTransId="{B4FEC4A8-73B1-4B6C-B50C-42709EAD9987}" sibTransId="{DAA9DF32-0B72-4FF9-BAC1-791B63F78682}"/>
    <dgm:cxn modelId="{97D29E65-4BB5-42D1-AEE4-C0735A6DD14F}" type="presOf" srcId="{480C4547-50C0-4812-B812-92FEB318F50D}" destId="{E901F455-CFCE-46C6-9606-F0A721CB72F2}" srcOrd="0" destOrd="0" presId="urn:microsoft.com/office/officeart/2008/layout/LinedList"/>
    <dgm:cxn modelId="{71F69143-5AC3-4872-A7EA-C4B7BE774738}" type="presOf" srcId="{E15329DA-10AB-494F-8F9D-9C6BFB34C51E}" destId="{8B66DC96-F9BF-4F4C-9EF8-4AD711C73D6E}" srcOrd="0" destOrd="0" presId="urn:microsoft.com/office/officeart/2008/layout/LinedList"/>
    <dgm:cxn modelId="{621D1B14-91F4-4DE3-A35F-71B65C4F4A80}" type="presOf" srcId="{F04181A3-A2EC-49BC-AC26-92FF3B7F9D6C}" destId="{CA2C6F72-3C7F-44E3-8F0E-85EACBC735FA}" srcOrd="0" destOrd="0" presId="urn:microsoft.com/office/officeart/2008/layout/LinedList"/>
    <dgm:cxn modelId="{821743AC-5C49-4BC3-9055-FEA8471359B6}" srcId="{44AC52CA-ED0B-46A6-A58F-803F0CA03455}" destId="{1FF5B034-0B0F-43DF-811C-8F673441D0B7}" srcOrd="0" destOrd="0" parTransId="{6F759549-2E66-41AC-A353-B588A420CA1A}" sibTransId="{5311F075-A5C2-45CA-948A-E036850A5EF8}"/>
    <dgm:cxn modelId="{5EC59C0E-6D3F-487D-8409-97F689F8B491}" type="presOf" srcId="{1FF5B034-0B0F-43DF-811C-8F673441D0B7}" destId="{8FEE37E3-FFF9-4FE7-B918-759C22B08C08}" srcOrd="0" destOrd="0" presId="urn:microsoft.com/office/officeart/2008/layout/LinedList"/>
    <dgm:cxn modelId="{56767B72-B00C-4955-98B4-D7DA13DCBDB0}" type="presOf" srcId="{B677EAF1-3D0E-4D4D-81ED-0B8F7C3FE346}" destId="{085738EE-B474-462D-8AA8-BF12C863C791}" srcOrd="0" destOrd="0" presId="urn:microsoft.com/office/officeart/2008/layout/LinedList"/>
    <dgm:cxn modelId="{76AAE4C9-8CD5-4A7D-AFC4-7F791A36525C}" srcId="{44AC52CA-ED0B-46A6-A58F-803F0CA03455}" destId="{E15329DA-10AB-494F-8F9D-9C6BFB34C51E}" srcOrd="1" destOrd="0" parTransId="{17BBF3F3-07D3-43AE-BBE3-6099F1252659}" sibTransId="{5D7E2792-2A83-4FEE-BFBF-98371837B508}"/>
    <dgm:cxn modelId="{1D2F144B-415A-498D-BA46-664A561ECFE2}" type="presParOf" srcId="{CA2C6F72-3C7F-44E3-8F0E-85EACBC735FA}" destId="{6C1800C5-DCB7-48AE-9831-DD6E1161EEDF}" srcOrd="0" destOrd="0" presId="urn:microsoft.com/office/officeart/2008/layout/LinedList"/>
    <dgm:cxn modelId="{1DABFE6C-61A2-49FD-8840-C3207C8A4133}" type="presParOf" srcId="{CA2C6F72-3C7F-44E3-8F0E-85EACBC735FA}" destId="{C76BB268-D323-469B-B33D-7D8374E12DFB}" srcOrd="1" destOrd="0" presId="urn:microsoft.com/office/officeart/2008/layout/LinedList"/>
    <dgm:cxn modelId="{9107CB3A-D1A1-4708-A6BE-A109E0144FF7}" type="presParOf" srcId="{C76BB268-D323-469B-B33D-7D8374E12DFB}" destId="{C9F1937F-0197-4849-9FA7-0C0108464D59}" srcOrd="0" destOrd="0" presId="urn:microsoft.com/office/officeart/2008/layout/LinedList"/>
    <dgm:cxn modelId="{6213927F-524F-443D-B0D4-F0152E3F3C88}" type="presParOf" srcId="{C76BB268-D323-469B-B33D-7D8374E12DFB}" destId="{A82E1804-B0A9-4AF1-8534-D2AAA9D19E13}" srcOrd="1" destOrd="0" presId="urn:microsoft.com/office/officeart/2008/layout/LinedList"/>
    <dgm:cxn modelId="{10019E1E-2C3C-45A5-AE9A-9CDEBC5873A8}" type="presParOf" srcId="{A82E1804-B0A9-4AF1-8534-D2AAA9D19E13}" destId="{2EB73C68-F44E-4174-B236-D1ECE9A4841B}" srcOrd="0" destOrd="0" presId="urn:microsoft.com/office/officeart/2008/layout/LinedList"/>
    <dgm:cxn modelId="{17F99905-02CA-42A9-9886-FB2A3F684E43}" type="presParOf" srcId="{A82E1804-B0A9-4AF1-8534-D2AAA9D19E13}" destId="{5690F90E-4B27-4587-8719-0970361F7773}" srcOrd="1" destOrd="0" presId="urn:microsoft.com/office/officeart/2008/layout/LinedList"/>
    <dgm:cxn modelId="{5E4C8388-E1F9-4DC5-88E2-6D8CCC62BF94}" type="presParOf" srcId="{5690F90E-4B27-4587-8719-0970361F7773}" destId="{5B6F1ABA-C9DC-4FA5-BBCB-12A340279158}" srcOrd="0" destOrd="0" presId="urn:microsoft.com/office/officeart/2008/layout/LinedList"/>
    <dgm:cxn modelId="{3A0214B9-3108-40BD-A132-8C10E2D602CC}" type="presParOf" srcId="{5690F90E-4B27-4587-8719-0970361F7773}" destId="{8FEE37E3-FFF9-4FE7-B918-759C22B08C08}" srcOrd="1" destOrd="0" presId="urn:microsoft.com/office/officeart/2008/layout/LinedList"/>
    <dgm:cxn modelId="{ACD4A9E9-1C13-49B7-A99E-C4051CC89DF7}" type="presParOf" srcId="{5690F90E-4B27-4587-8719-0970361F7773}" destId="{903DF139-53C0-4697-94A2-80E99FF33702}" srcOrd="2" destOrd="0" presId="urn:microsoft.com/office/officeart/2008/layout/LinedList"/>
    <dgm:cxn modelId="{F025074C-537D-4867-9546-041331C4016C}" type="presParOf" srcId="{A82E1804-B0A9-4AF1-8534-D2AAA9D19E13}" destId="{5F6CE220-8F76-4EAC-8B7D-2C836F443D37}" srcOrd="2" destOrd="0" presId="urn:microsoft.com/office/officeart/2008/layout/LinedList"/>
    <dgm:cxn modelId="{D4100AD3-2F4E-4D92-9C1B-D919C472403B}" type="presParOf" srcId="{A82E1804-B0A9-4AF1-8534-D2AAA9D19E13}" destId="{2D4981BA-AA5C-48A3-B52E-7E837701C6E4}" srcOrd="3" destOrd="0" presId="urn:microsoft.com/office/officeart/2008/layout/LinedList"/>
    <dgm:cxn modelId="{B72052D6-E408-49F4-8F9B-F2118A7C6AF2}" type="presParOf" srcId="{A82E1804-B0A9-4AF1-8534-D2AAA9D19E13}" destId="{6809F147-0ED3-487B-AE76-7C9654E421B3}" srcOrd="4" destOrd="0" presId="urn:microsoft.com/office/officeart/2008/layout/LinedList"/>
    <dgm:cxn modelId="{9A914589-732B-4219-9C19-E9CC8D9CFCDD}" type="presParOf" srcId="{6809F147-0ED3-487B-AE76-7C9654E421B3}" destId="{68E0AA6F-6237-44E7-8C9B-1F9E63BD56AA}" srcOrd="0" destOrd="0" presId="urn:microsoft.com/office/officeart/2008/layout/LinedList"/>
    <dgm:cxn modelId="{E80F254A-F2E9-4849-974D-CB5FB63BDD5F}" type="presParOf" srcId="{6809F147-0ED3-487B-AE76-7C9654E421B3}" destId="{8B66DC96-F9BF-4F4C-9EF8-4AD711C73D6E}" srcOrd="1" destOrd="0" presId="urn:microsoft.com/office/officeart/2008/layout/LinedList"/>
    <dgm:cxn modelId="{A431E427-FF55-40E6-94AF-C5BF8531CEA3}" type="presParOf" srcId="{6809F147-0ED3-487B-AE76-7C9654E421B3}" destId="{B93E40C9-AFCC-4F82-A248-607955C37229}" srcOrd="2" destOrd="0" presId="urn:microsoft.com/office/officeart/2008/layout/LinedList"/>
    <dgm:cxn modelId="{4C80327F-5FA8-4205-A34C-BF2372B66591}" type="presParOf" srcId="{A82E1804-B0A9-4AF1-8534-D2AAA9D19E13}" destId="{F20E2DB9-DCC6-44CC-A239-DB4D1F4B2ACA}" srcOrd="5" destOrd="0" presId="urn:microsoft.com/office/officeart/2008/layout/LinedList"/>
    <dgm:cxn modelId="{D02DFCF0-AA57-40B8-A641-171A45DDEB76}" type="presParOf" srcId="{A82E1804-B0A9-4AF1-8534-D2AAA9D19E13}" destId="{CCC175E3-F04C-4BC1-93AD-657C81D4197F}" srcOrd="6" destOrd="0" presId="urn:microsoft.com/office/officeart/2008/layout/LinedList"/>
    <dgm:cxn modelId="{3E5C174F-585A-4B5F-8946-4225D1677755}" type="presParOf" srcId="{A82E1804-B0A9-4AF1-8534-D2AAA9D19E13}" destId="{CD9CE84E-570D-4C0B-A323-C43FA2B6ECB7}" srcOrd="7" destOrd="0" presId="urn:microsoft.com/office/officeart/2008/layout/LinedList"/>
    <dgm:cxn modelId="{2D9A2715-984C-4757-ADB5-D5AB20EEA57E}" type="presParOf" srcId="{CD9CE84E-570D-4C0B-A323-C43FA2B6ECB7}" destId="{42F05165-DFD0-4C81-8BBE-607B4D1FF5CA}" srcOrd="0" destOrd="0" presId="urn:microsoft.com/office/officeart/2008/layout/LinedList"/>
    <dgm:cxn modelId="{1EC27DB1-D659-4406-A130-679F21B712D2}" type="presParOf" srcId="{CD9CE84E-570D-4C0B-A323-C43FA2B6ECB7}" destId="{085738EE-B474-462D-8AA8-BF12C863C791}" srcOrd="1" destOrd="0" presId="urn:microsoft.com/office/officeart/2008/layout/LinedList"/>
    <dgm:cxn modelId="{324D86F4-E2A9-4825-B5AA-50F717BB3390}" type="presParOf" srcId="{CD9CE84E-570D-4C0B-A323-C43FA2B6ECB7}" destId="{0E0DF082-4851-4F45-B5F1-DC9A28EE5A05}" srcOrd="2" destOrd="0" presId="urn:microsoft.com/office/officeart/2008/layout/LinedList"/>
    <dgm:cxn modelId="{235FABE6-9004-4A5E-B63F-2645128C3E97}" type="presParOf" srcId="{A82E1804-B0A9-4AF1-8534-D2AAA9D19E13}" destId="{9638DA03-B188-455D-B231-951BBB77ECE2}" srcOrd="8" destOrd="0" presId="urn:microsoft.com/office/officeart/2008/layout/LinedList"/>
    <dgm:cxn modelId="{85EB2482-DA65-4316-B505-EBEF4A68A2B1}" type="presParOf" srcId="{A82E1804-B0A9-4AF1-8534-D2AAA9D19E13}" destId="{E4F7591E-2A45-487E-BDAE-7213CBC14A10}" srcOrd="9" destOrd="0" presId="urn:microsoft.com/office/officeart/2008/layout/LinedList"/>
    <dgm:cxn modelId="{0C0CDC07-AB8D-456F-8F15-15462E24B9AB}" type="presParOf" srcId="{A82E1804-B0A9-4AF1-8534-D2AAA9D19E13}" destId="{58715EB0-5A1E-4673-96F4-C7A8012559FD}" srcOrd="10" destOrd="0" presId="urn:microsoft.com/office/officeart/2008/layout/LinedList"/>
    <dgm:cxn modelId="{CB6E3A2F-9C7D-4786-8AEB-0E53FD45A562}" type="presParOf" srcId="{58715EB0-5A1E-4673-96F4-C7A8012559FD}" destId="{7E42E1AF-9456-443D-AFF9-A1EA08EFC166}" srcOrd="0" destOrd="0" presId="urn:microsoft.com/office/officeart/2008/layout/LinedList"/>
    <dgm:cxn modelId="{5FE0429C-2239-42D5-8D42-A4E3D9A990FA}" type="presParOf" srcId="{58715EB0-5A1E-4673-96F4-C7A8012559FD}" destId="{E901F455-CFCE-46C6-9606-F0A721CB72F2}" srcOrd="1" destOrd="0" presId="urn:microsoft.com/office/officeart/2008/layout/LinedList"/>
    <dgm:cxn modelId="{021DBC7D-FF40-4793-9102-219BD3409DDE}" type="presParOf" srcId="{58715EB0-5A1E-4673-96F4-C7A8012559FD}" destId="{8DD1FBF2-AE20-423D-9B9D-2D376AA1DB75}" srcOrd="2" destOrd="0" presId="urn:microsoft.com/office/officeart/2008/layout/LinedList"/>
    <dgm:cxn modelId="{211F4851-DED4-49DF-B79F-9016E0462C20}" type="presParOf" srcId="{A82E1804-B0A9-4AF1-8534-D2AAA9D19E13}" destId="{8EA3688C-092D-4A25-8E9C-F0C153DDAE69}" srcOrd="11" destOrd="0" presId="urn:microsoft.com/office/officeart/2008/layout/LinedList"/>
    <dgm:cxn modelId="{3D0455B4-4A89-4AEF-8E47-BEC49F6816AC}" type="presParOf" srcId="{A82E1804-B0A9-4AF1-8534-D2AAA9D19E13}" destId="{6C8F979F-45A3-4F4B-87C4-D383B642A425}" srcOrd="12" destOrd="0" presId="urn:microsoft.com/office/officeart/2008/layout/LinedList"/>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D2DC1C53-B89E-4A48-9B2D-10B8224E9671}" type="doc">
      <dgm:prSet loTypeId="urn:microsoft.com/office/officeart/2005/8/layout/StepDownProcess" loCatId="process" qsTypeId="urn:microsoft.com/office/officeart/2005/8/quickstyle/simple1" qsCatId="simple" csTypeId="urn:microsoft.com/office/officeart/2005/8/colors/colorful3" csCatId="colorful" phldr="1"/>
      <dgm:spPr/>
      <dgm:t>
        <a:bodyPr/>
        <a:lstStyle/>
        <a:p>
          <a:endParaRPr lang="en-US"/>
        </a:p>
      </dgm:t>
    </dgm:pt>
    <dgm:pt modelId="{642833D1-F734-4833-B1B0-450D47A1C5BD}">
      <dgm:prSet/>
      <dgm:spPr/>
      <dgm:t>
        <a:bodyPr/>
        <a:lstStyle/>
        <a:p>
          <a:r>
            <a:rPr lang="en-US" dirty="0" smtClean="0">
              <a:ea typeface="+mn-ea"/>
              <a:cs typeface="+mn-cs"/>
            </a:rPr>
            <a:t>Create an outline first</a:t>
          </a:r>
        </a:p>
      </dgm:t>
    </dgm:pt>
    <dgm:pt modelId="{1D4487F5-2EA6-4AD3-8D55-6CBCA4F210AA}" type="parTrans" cxnId="{54EB5506-2A6D-4010-9F16-754FDDDD88AF}">
      <dgm:prSet/>
      <dgm:spPr/>
      <dgm:t>
        <a:bodyPr/>
        <a:lstStyle/>
        <a:p>
          <a:endParaRPr lang="en-US"/>
        </a:p>
      </dgm:t>
    </dgm:pt>
    <dgm:pt modelId="{B088CCEF-B27C-45D8-9FA7-EFBC2AEDC5E5}" type="sibTrans" cxnId="{54EB5506-2A6D-4010-9F16-754FDDDD88AF}">
      <dgm:prSet/>
      <dgm:spPr/>
      <dgm:t>
        <a:bodyPr/>
        <a:lstStyle/>
        <a:p>
          <a:endParaRPr lang="en-US"/>
        </a:p>
      </dgm:t>
    </dgm:pt>
    <dgm:pt modelId="{72EA3334-3ADD-4175-B1C8-E675D6D91BB5}">
      <dgm:prSet/>
      <dgm:spPr/>
      <dgm:t>
        <a:bodyPr/>
        <a:lstStyle/>
        <a:p>
          <a:r>
            <a:rPr lang="en-US" dirty="0" smtClean="0">
              <a:ea typeface="+mn-ea"/>
              <a:cs typeface="+mn-cs"/>
            </a:rPr>
            <a:t>Plan on multiple drafts</a:t>
          </a:r>
        </a:p>
      </dgm:t>
    </dgm:pt>
    <dgm:pt modelId="{468415CF-F683-4621-8818-930B2A2F0015}" type="parTrans" cxnId="{2F544C6A-8E4A-4069-8BF7-F0236EEBC37E}">
      <dgm:prSet/>
      <dgm:spPr/>
      <dgm:t>
        <a:bodyPr/>
        <a:lstStyle/>
        <a:p>
          <a:endParaRPr lang="en-US"/>
        </a:p>
      </dgm:t>
    </dgm:pt>
    <dgm:pt modelId="{91AD734B-97FC-4F36-995D-C70181D83244}" type="sibTrans" cxnId="{2F544C6A-8E4A-4069-8BF7-F0236EEBC37E}">
      <dgm:prSet/>
      <dgm:spPr/>
      <dgm:t>
        <a:bodyPr/>
        <a:lstStyle/>
        <a:p>
          <a:endParaRPr lang="en-US"/>
        </a:p>
      </dgm:t>
    </dgm:pt>
    <dgm:pt modelId="{EBDFFCEE-1B37-4B15-BED5-036C4F0E605D}">
      <dgm:prSet/>
      <dgm:spPr/>
      <dgm:t>
        <a:bodyPr/>
        <a:lstStyle/>
        <a:p>
          <a:r>
            <a:rPr lang="en-US" smtClean="0">
              <a:ea typeface="+mn-ea"/>
            </a:rPr>
            <a:t>Filename with dates</a:t>
          </a:r>
          <a:endParaRPr lang="en-US" dirty="0" smtClean="0">
            <a:ea typeface="+mn-ea"/>
          </a:endParaRPr>
        </a:p>
      </dgm:t>
    </dgm:pt>
    <dgm:pt modelId="{9F6B244A-9AA0-4463-AFC5-9A1ECA61D7C2}" type="parTrans" cxnId="{B5220C18-F8D2-4B06-8915-A16E3461EDF3}">
      <dgm:prSet/>
      <dgm:spPr/>
      <dgm:t>
        <a:bodyPr/>
        <a:lstStyle/>
        <a:p>
          <a:endParaRPr lang="en-US"/>
        </a:p>
      </dgm:t>
    </dgm:pt>
    <dgm:pt modelId="{276119BB-178E-4EF1-803B-BEBD56D905A5}" type="sibTrans" cxnId="{B5220C18-F8D2-4B06-8915-A16E3461EDF3}">
      <dgm:prSet/>
      <dgm:spPr/>
      <dgm:t>
        <a:bodyPr/>
        <a:lstStyle/>
        <a:p>
          <a:endParaRPr lang="en-US"/>
        </a:p>
      </dgm:t>
    </dgm:pt>
    <dgm:pt modelId="{4FBD00FA-1CEC-4031-ADCE-40813E6A75F6}">
      <dgm:prSet/>
      <dgm:spPr/>
      <dgm:t>
        <a:bodyPr/>
        <a:lstStyle/>
        <a:p>
          <a:r>
            <a:rPr lang="en-US" smtClean="0">
              <a:ea typeface="+mn-ea"/>
            </a:rPr>
            <a:t>One filename written over with new draft</a:t>
          </a:r>
          <a:endParaRPr lang="en-US" dirty="0" smtClean="0">
            <a:ea typeface="+mn-ea"/>
          </a:endParaRPr>
        </a:p>
      </dgm:t>
    </dgm:pt>
    <dgm:pt modelId="{CAE47201-A351-48B9-A330-18D14165020A}" type="parTrans" cxnId="{765A544F-FCAC-4154-A36D-795AE76749E0}">
      <dgm:prSet/>
      <dgm:spPr/>
      <dgm:t>
        <a:bodyPr/>
        <a:lstStyle/>
        <a:p>
          <a:endParaRPr lang="en-US"/>
        </a:p>
      </dgm:t>
    </dgm:pt>
    <dgm:pt modelId="{1166BB86-53FC-401A-B1CB-D82AEC510954}" type="sibTrans" cxnId="{765A544F-FCAC-4154-A36D-795AE76749E0}">
      <dgm:prSet/>
      <dgm:spPr/>
      <dgm:t>
        <a:bodyPr/>
        <a:lstStyle/>
        <a:p>
          <a:endParaRPr lang="en-US"/>
        </a:p>
      </dgm:t>
    </dgm:pt>
    <dgm:pt modelId="{C4518C69-4F7C-4E19-93F9-6F10174864F2}">
      <dgm:prSet/>
      <dgm:spPr/>
      <dgm:t>
        <a:bodyPr/>
        <a:lstStyle/>
        <a:p>
          <a:r>
            <a:rPr lang="en-US" dirty="0" smtClean="0">
              <a:ea typeface="+mn-ea"/>
              <a:cs typeface="+mn-cs"/>
            </a:rPr>
            <a:t>Tables/figures early</a:t>
          </a:r>
        </a:p>
      </dgm:t>
    </dgm:pt>
    <dgm:pt modelId="{5B11DF7F-B275-46D1-A607-B653F7E93F8E}" type="parTrans" cxnId="{9D9B29E7-C975-4056-8F51-0846283A09B3}">
      <dgm:prSet/>
      <dgm:spPr/>
      <dgm:t>
        <a:bodyPr/>
        <a:lstStyle/>
        <a:p>
          <a:endParaRPr lang="en-US"/>
        </a:p>
      </dgm:t>
    </dgm:pt>
    <dgm:pt modelId="{2C16E4E0-1FF8-4114-8F14-C18AE5521562}" type="sibTrans" cxnId="{9D9B29E7-C975-4056-8F51-0846283A09B3}">
      <dgm:prSet/>
      <dgm:spPr/>
      <dgm:t>
        <a:bodyPr/>
        <a:lstStyle/>
        <a:p>
          <a:endParaRPr lang="en-US"/>
        </a:p>
      </dgm:t>
    </dgm:pt>
    <dgm:pt modelId="{5C9C54B2-7590-4580-9AC5-F433ABCB002D}">
      <dgm:prSet/>
      <dgm:spPr/>
      <dgm:t>
        <a:bodyPr/>
        <a:lstStyle/>
        <a:p>
          <a:r>
            <a:rPr lang="en-US" smtClean="0">
              <a:ea typeface="+mn-ea"/>
              <a:cs typeface="+mn-cs"/>
            </a:rPr>
            <a:t>Deadlines for you and coauthors</a:t>
          </a:r>
          <a:endParaRPr lang="en-US" dirty="0" smtClean="0">
            <a:ea typeface="+mn-ea"/>
            <a:cs typeface="+mn-cs"/>
          </a:endParaRPr>
        </a:p>
      </dgm:t>
    </dgm:pt>
    <dgm:pt modelId="{1EBF6913-D84C-4258-97C7-E2401B6C7CCB}" type="parTrans" cxnId="{A5D2F38A-7D59-40AA-9E23-65BC4717A89A}">
      <dgm:prSet/>
      <dgm:spPr/>
      <dgm:t>
        <a:bodyPr/>
        <a:lstStyle/>
        <a:p>
          <a:endParaRPr lang="en-US"/>
        </a:p>
      </dgm:t>
    </dgm:pt>
    <dgm:pt modelId="{80A2C1E3-AD7B-4E3B-8E81-BBA1BDAFF7A9}" type="sibTrans" cxnId="{A5D2F38A-7D59-40AA-9E23-65BC4717A89A}">
      <dgm:prSet/>
      <dgm:spPr/>
      <dgm:t>
        <a:bodyPr/>
        <a:lstStyle/>
        <a:p>
          <a:endParaRPr lang="en-US"/>
        </a:p>
      </dgm:t>
    </dgm:pt>
    <dgm:pt modelId="{D012BF53-C7E3-4818-8C4E-24340B41B7BC}">
      <dgm:prSet/>
      <dgm:spPr/>
      <dgm:t>
        <a:bodyPr/>
        <a:lstStyle/>
        <a:p>
          <a:r>
            <a:rPr lang="en-US" dirty="0" smtClean="0">
              <a:ea typeface="+mn-ea"/>
              <a:cs typeface="+mn-cs"/>
            </a:rPr>
            <a:t>prompt more analysis</a:t>
          </a:r>
        </a:p>
      </dgm:t>
    </dgm:pt>
    <dgm:pt modelId="{32D26A50-91F9-4C45-A70F-5F1534DAA34D}" type="parTrans" cxnId="{8D18E0BE-98BF-4754-B7E3-64945570C2EF}">
      <dgm:prSet/>
      <dgm:spPr/>
      <dgm:t>
        <a:bodyPr/>
        <a:lstStyle/>
        <a:p>
          <a:endParaRPr lang="en-US"/>
        </a:p>
      </dgm:t>
    </dgm:pt>
    <dgm:pt modelId="{78DA1954-0B4F-4C00-8E88-E3ECFD9A57AE}" type="sibTrans" cxnId="{8D18E0BE-98BF-4754-B7E3-64945570C2EF}">
      <dgm:prSet/>
      <dgm:spPr/>
      <dgm:t>
        <a:bodyPr/>
        <a:lstStyle/>
        <a:p>
          <a:endParaRPr lang="en-US"/>
        </a:p>
      </dgm:t>
    </dgm:pt>
    <dgm:pt modelId="{9E4F448B-9602-4602-B525-378120186F87}" type="pres">
      <dgm:prSet presAssocID="{D2DC1C53-B89E-4A48-9B2D-10B8224E9671}" presName="rootnode" presStyleCnt="0">
        <dgm:presLayoutVars>
          <dgm:chMax/>
          <dgm:chPref/>
          <dgm:dir/>
          <dgm:animLvl val="lvl"/>
        </dgm:presLayoutVars>
      </dgm:prSet>
      <dgm:spPr/>
      <dgm:t>
        <a:bodyPr/>
        <a:lstStyle/>
        <a:p>
          <a:endParaRPr lang="en-US"/>
        </a:p>
      </dgm:t>
    </dgm:pt>
    <dgm:pt modelId="{3CA40316-F06C-4A47-A04F-5E4552D7B710}" type="pres">
      <dgm:prSet presAssocID="{642833D1-F734-4833-B1B0-450D47A1C5BD}" presName="composite" presStyleCnt="0"/>
      <dgm:spPr/>
    </dgm:pt>
    <dgm:pt modelId="{103E1D9A-2A40-4363-8D2D-E5AABD66A37A}" type="pres">
      <dgm:prSet presAssocID="{642833D1-F734-4833-B1B0-450D47A1C5BD}" presName="bentUpArrow1" presStyleLbl="alignImgPlace1" presStyleIdx="0" presStyleCnt="3"/>
      <dgm:spPr/>
    </dgm:pt>
    <dgm:pt modelId="{F3D6AB21-387F-4B10-8A40-8A1CE10436F4}" type="pres">
      <dgm:prSet presAssocID="{642833D1-F734-4833-B1B0-450D47A1C5BD}" presName="ParentText" presStyleLbl="node1" presStyleIdx="0" presStyleCnt="4">
        <dgm:presLayoutVars>
          <dgm:chMax val="1"/>
          <dgm:chPref val="1"/>
          <dgm:bulletEnabled val="1"/>
        </dgm:presLayoutVars>
      </dgm:prSet>
      <dgm:spPr/>
      <dgm:t>
        <a:bodyPr/>
        <a:lstStyle/>
        <a:p>
          <a:endParaRPr lang="en-US"/>
        </a:p>
      </dgm:t>
    </dgm:pt>
    <dgm:pt modelId="{5F579DA0-DD8C-420D-A7AA-806BAA4D8FEE}" type="pres">
      <dgm:prSet presAssocID="{642833D1-F734-4833-B1B0-450D47A1C5BD}" presName="ChildText" presStyleLbl="revTx" presStyleIdx="0" presStyleCnt="3">
        <dgm:presLayoutVars>
          <dgm:chMax val="0"/>
          <dgm:chPref val="0"/>
          <dgm:bulletEnabled val="1"/>
        </dgm:presLayoutVars>
      </dgm:prSet>
      <dgm:spPr/>
    </dgm:pt>
    <dgm:pt modelId="{1ACECD7B-D34D-4D23-9984-CE00FB264B4B}" type="pres">
      <dgm:prSet presAssocID="{B088CCEF-B27C-45D8-9FA7-EFBC2AEDC5E5}" presName="sibTrans" presStyleCnt="0"/>
      <dgm:spPr/>
    </dgm:pt>
    <dgm:pt modelId="{50DCDFD0-28CA-4A16-89BD-9B711F8D18E8}" type="pres">
      <dgm:prSet presAssocID="{72EA3334-3ADD-4175-B1C8-E675D6D91BB5}" presName="composite" presStyleCnt="0"/>
      <dgm:spPr/>
    </dgm:pt>
    <dgm:pt modelId="{C2D68943-AA1D-4890-99D9-7FCE548F199D}" type="pres">
      <dgm:prSet presAssocID="{72EA3334-3ADD-4175-B1C8-E675D6D91BB5}" presName="bentUpArrow1" presStyleLbl="alignImgPlace1" presStyleIdx="1" presStyleCnt="3"/>
      <dgm:spPr/>
    </dgm:pt>
    <dgm:pt modelId="{365730CF-E23F-4DA0-81E1-60E9715E256E}" type="pres">
      <dgm:prSet presAssocID="{72EA3334-3ADD-4175-B1C8-E675D6D91BB5}" presName="ParentText" presStyleLbl="node1" presStyleIdx="1" presStyleCnt="4">
        <dgm:presLayoutVars>
          <dgm:chMax val="1"/>
          <dgm:chPref val="1"/>
          <dgm:bulletEnabled val="1"/>
        </dgm:presLayoutVars>
      </dgm:prSet>
      <dgm:spPr/>
      <dgm:t>
        <a:bodyPr/>
        <a:lstStyle/>
        <a:p>
          <a:endParaRPr lang="en-US"/>
        </a:p>
      </dgm:t>
    </dgm:pt>
    <dgm:pt modelId="{C97BD71C-6321-4EEA-B258-BFD99EB4D888}" type="pres">
      <dgm:prSet presAssocID="{72EA3334-3ADD-4175-B1C8-E675D6D91BB5}" presName="ChildText" presStyleLbl="revTx" presStyleIdx="1" presStyleCnt="3">
        <dgm:presLayoutVars>
          <dgm:chMax val="0"/>
          <dgm:chPref val="0"/>
          <dgm:bulletEnabled val="1"/>
        </dgm:presLayoutVars>
      </dgm:prSet>
      <dgm:spPr/>
      <dgm:t>
        <a:bodyPr/>
        <a:lstStyle/>
        <a:p>
          <a:endParaRPr lang="en-US"/>
        </a:p>
      </dgm:t>
    </dgm:pt>
    <dgm:pt modelId="{A1F6F1AF-7318-4852-920C-DBBA39D70BC1}" type="pres">
      <dgm:prSet presAssocID="{91AD734B-97FC-4F36-995D-C70181D83244}" presName="sibTrans" presStyleCnt="0"/>
      <dgm:spPr/>
    </dgm:pt>
    <dgm:pt modelId="{C63D3F0D-7E46-4523-8052-AF51389D1213}" type="pres">
      <dgm:prSet presAssocID="{C4518C69-4F7C-4E19-93F9-6F10174864F2}" presName="composite" presStyleCnt="0"/>
      <dgm:spPr/>
    </dgm:pt>
    <dgm:pt modelId="{181BDAA3-4C1A-4348-961F-F0480AF7CD6C}" type="pres">
      <dgm:prSet presAssocID="{C4518C69-4F7C-4E19-93F9-6F10174864F2}" presName="bentUpArrow1" presStyleLbl="alignImgPlace1" presStyleIdx="2" presStyleCnt="3"/>
      <dgm:spPr/>
    </dgm:pt>
    <dgm:pt modelId="{4B212D2C-D6AC-44A1-97D8-3330763C3F78}" type="pres">
      <dgm:prSet presAssocID="{C4518C69-4F7C-4E19-93F9-6F10174864F2}" presName="ParentText" presStyleLbl="node1" presStyleIdx="2" presStyleCnt="4">
        <dgm:presLayoutVars>
          <dgm:chMax val="1"/>
          <dgm:chPref val="1"/>
          <dgm:bulletEnabled val="1"/>
        </dgm:presLayoutVars>
      </dgm:prSet>
      <dgm:spPr/>
      <dgm:t>
        <a:bodyPr/>
        <a:lstStyle/>
        <a:p>
          <a:endParaRPr lang="en-US"/>
        </a:p>
      </dgm:t>
    </dgm:pt>
    <dgm:pt modelId="{586012A5-1D06-45E0-AE84-877E46E15DB5}" type="pres">
      <dgm:prSet presAssocID="{C4518C69-4F7C-4E19-93F9-6F10174864F2}" presName="ChildText" presStyleLbl="revTx" presStyleIdx="2" presStyleCnt="3">
        <dgm:presLayoutVars>
          <dgm:chMax val="0"/>
          <dgm:chPref val="0"/>
          <dgm:bulletEnabled val="1"/>
        </dgm:presLayoutVars>
      </dgm:prSet>
      <dgm:spPr/>
      <dgm:t>
        <a:bodyPr/>
        <a:lstStyle/>
        <a:p>
          <a:endParaRPr lang="en-US"/>
        </a:p>
      </dgm:t>
    </dgm:pt>
    <dgm:pt modelId="{81D82AAB-B799-4BE9-9B2D-1442E576EEC9}" type="pres">
      <dgm:prSet presAssocID="{2C16E4E0-1FF8-4114-8F14-C18AE5521562}" presName="sibTrans" presStyleCnt="0"/>
      <dgm:spPr/>
    </dgm:pt>
    <dgm:pt modelId="{1006311D-D27B-4059-A768-43AC344FA944}" type="pres">
      <dgm:prSet presAssocID="{5C9C54B2-7590-4580-9AC5-F433ABCB002D}" presName="composite" presStyleCnt="0"/>
      <dgm:spPr/>
    </dgm:pt>
    <dgm:pt modelId="{CE9ED1AF-949F-4689-82BA-868136C4EDA7}" type="pres">
      <dgm:prSet presAssocID="{5C9C54B2-7590-4580-9AC5-F433ABCB002D}" presName="ParentText" presStyleLbl="node1" presStyleIdx="3" presStyleCnt="4">
        <dgm:presLayoutVars>
          <dgm:chMax val="1"/>
          <dgm:chPref val="1"/>
          <dgm:bulletEnabled val="1"/>
        </dgm:presLayoutVars>
      </dgm:prSet>
      <dgm:spPr/>
      <dgm:t>
        <a:bodyPr/>
        <a:lstStyle/>
        <a:p>
          <a:endParaRPr lang="en-US"/>
        </a:p>
      </dgm:t>
    </dgm:pt>
  </dgm:ptLst>
  <dgm:cxnLst>
    <dgm:cxn modelId="{2F544C6A-8E4A-4069-8BF7-F0236EEBC37E}" srcId="{D2DC1C53-B89E-4A48-9B2D-10B8224E9671}" destId="{72EA3334-3ADD-4175-B1C8-E675D6D91BB5}" srcOrd="1" destOrd="0" parTransId="{468415CF-F683-4621-8818-930B2A2F0015}" sibTransId="{91AD734B-97FC-4F36-995D-C70181D83244}"/>
    <dgm:cxn modelId="{8D18E0BE-98BF-4754-B7E3-64945570C2EF}" srcId="{C4518C69-4F7C-4E19-93F9-6F10174864F2}" destId="{D012BF53-C7E3-4818-8C4E-24340B41B7BC}" srcOrd="0" destOrd="0" parTransId="{32D26A50-91F9-4C45-A70F-5F1534DAA34D}" sibTransId="{78DA1954-0B4F-4C00-8E88-E3ECFD9A57AE}"/>
    <dgm:cxn modelId="{22E7AF04-7A42-4264-82FD-3BA1C9D94157}" type="presOf" srcId="{72EA3334-3ADD-4175-B1C8-E675D6D91BB5}" destId="{365730CF-E23F-4DA0-81E1-60E9715E256E}" srcOrd="0" destOrd="0" presId="urn:microsoft.com/office/officeart/2005/8/layout/StepDownProcess"/>
    <dgm:cxn modelId="{2AE1450B-DCE9-48D6-BDD8-D5DE80672994}" type="presOf" srcId="{C4518C69-4F7C-4E19-93F9-6F10174864F2}" destId="{4B212D2C-D6AC-44A1-97D8-3330763C3F78}" srcOrd="0" destOrd="0" presId="urn:microsoft.com/office/officeart/2005/8/layout/StepDownProcess"/>
    <dgm:cxn modelId="{765A544F-FCAC-4154-A36D-795AE76749E0}" srcId="{72EA3334-3ADD-4175-B1C8-E675D6D91BB5}" destId="{4FBD00FA-1CEC-4031-ADCE-40813E6A75F6}" srcOrd="1" destOrd="0" parTransId="{CAE47201-A351-48B9-A330-18D14165020A}" sibTransId="{1166BB86-53FC-401A-B1CB-D82AEC510954}"/>
    <dgm:cxn modelId="{DA9113E4-D4F6-4769-80D9-2C124264AE0D}" type="presOf" srcId="{642833D1-F734-4833-B1B0-450D47A1C5BD}" destId="{F3D6AB21-387F-4B10-8A40-8A1CE10436F4}" srcOrd="0" destOrd="0" presId="urn:microsoft.com/office/officeart/2005/8/layout/StepDownProcess"/>
    <dgm:cxn modelId="{FC30F202-2300-43FA-B032-C215B46938FC}" type="presOf" srcId="{EBDFFCEE-1B37-4B15-BED5-036C4F0E605D}" destId="{C97BD71C-6321-4EEA-B258-BFD99EB4D888}" srcOrd="0" destOrd="0" presId="urn:microsoft.com/office/officeart/2005/8/layout/StepDownProcess"/>
    <dgm:cxn modelId="{54EB5506-2A6D-4010-9F16-754FDDDD88AF}" srcId="{D2DC1C53-B89E-4A48-9B2D-10B8224E9671}" destId="{642833D1-F734-4833-B1B0-450D47A1C5BD}" srcOrd="0" destOrd="0" parTransId="{1D4487F5-2EA6-4AD3-8D55-6CBCA4F210AA}" sibTransId="{B088CCEF-B27C-45D8-9FA7-EFBC2AEDC5E5}"/>
    <dgm:cxn modelId="{BD5FF78B-C9CA-4EED-BF8F-2DBB1460681B}" type="presOf" srcId="{4FBD00FA-1CEC-4031-ADCE-40813E6A75F6}" destId="{C97BD71C-6321-4EEA-B258-BFD99EB4D888}" srcOrd="0" destOrd="1" presId="urn:microsoft.com/office/officeart/2005/8/layout/StepDownProcess"/>
    <dgm:cxn modelId="{9CC0C6A5-88D5-4ECC-A0C8-CE936521F3BD}" type="presOf" srcId="{D2DC1C53-B89E-4A48-9B2D-10B8224E9671}" destId="{9E4F448B-9602-4602-B525-378120186F87}" srcOrd="0" destOrd="0" presId="urn:microsoft.com/office/officeart/2005/8/layout/StepDownProcess"/>
    <dgm:cxn modelId="{14D2276B-7153-4EB8-B45E-7B4D47C77BD4}" type="presOf" srcId="{5C9C54B2-7590-4580-9AC5-F433ABCB002D}" destId="{CE9ED1AF-949F-4689-82BA-868136C4EDA7}" srcOrd="0" destOrd="0" presId="urn:microsoft.com/office/officeart/2005/8/layout/StepDownProcess"/>
    <dgm:cxn modelId="{B5220C18-F8D2-4B06-8915-A16E3461EDF3}" srcId="{72EA3334-3ADD-4175-B1C8-E675D6D91BB5}" destId="{EBDFFCEE-1B37-4B15-BED5-036C4F0E605D}" srcOrd="0" destOrd="0" parTransId="{9F6B244A-9AA0-4463-AFC5-9A1ECA61D7C2}" sibTransId="{276119BB-178E-4EF1-803B-BEBD56D905A5}"/>
    <dgm:cxn modelId="{9D9B29E7-C975-4056-8F51-0846283A09B3}" srcId="{D2DC1C53-B89E-4A48-9B2D-10B8224E9671}" destId="{C4518C69-4F7C-4E19-93F9-6F10174864F2}" srcOrd="2" destOrd="0" parTransId="{5B11DF7F-B275-46D1-A607-B653F7E93F8E}" sibTransId="{2C16E4E0-1FF8-4114-8F14-C18AE5521562}"/>
    <dgm:cxn modelId="{A5D2F38A-7D59-40AA-9E23-65BC4717A89A}" srcId="{D2DC1C53-B89E-4A48-9B2D-10B8224E9671}" destId="{5C9C54B2-7590-4580-9AC5-F433ABCB002D}" srcOrd="3" destOrd="0" parTransId="{1EBF6913-D84C-4258-97C7-E2401B6C7CCB}" sibTransId="{80A2C1E3-AD7B-4E3B-8E81-BBA1BDAFF7A9}"/>
    <dgm:cxn modelId="{C3466767-393B-4E4E-9662-646484A8180F}" type="presOf" srcId="{D012BF53-C7E3-4818-8C4E-24340B41B7BC}" destId="{586012A5-1D06-45E0-AE84-877E46E15DB5}" srcOrd="0" destOrd="0" presId="urn:microsoft.com/office/officeart/2005/8/layout/StepDownProcess"/>
    <dgm:cxn modelId="{3C559F02-E843-457F-BCBE-DE68C6E6F796}" type="presParOf" srcId="{9E4F448B-9602-4602-B525-378120186F87}" destId="{3CA40316-F06C-4A47-A04F-5E4552D7B710}" srcOrd="0" destOrd="0" presId="urn:microsoft.com/office/officeart/2005/8/layout/StepDownProcess"/>
    <dgm:cxn modelId="{65E66697-AC73-488F-8BB0-2EC03A8E1466}" type="presParOf" srcId="{3CA40316-F06C-4A47-A04F-5E4552D7B710}" destId="{103E1D9A-2A40-4363-8D2D-E5AABD66A37A}" srcOrd="0" destOrd="0" presId="urn:microsoft.com/office/officeart/2005/8/layout/StepDownProcess"/>
    <dgm:cxn modelId="{B48EB9BE-8DF9-4AA3-A62B-A358C0364FDB}" type="presParOf" srcId="{3CA40316-F06C-4A47-A04F-5E4552D7B710}" destId="{F3D6AB21-387F-4B10-8A40-8A1CE10436F4}" srcOrd="1" destOrd="0" presId="urn:microsoft.com/office/officeart/2005/8/layout/StepDownProcess"/>
    <dgm:cxn modelId="{370536AE-DAE9-4D43-9982-10EF187EE1A2}" type="presParOf" srcId="{3CA40316-F06C-4A47-A04F-5E4552D7B710}" destId="{5F579DA0-DD8C-420D-A7AA-806BAA4D8FEE}" srcOrd="2" destOrd="0" presId="urn:microsoft.com/office/officeart/2005/8/layout/StepDownProcess"/>
    <dgm:cxn modelId="{468B8084-8C90-44AF-9E91-1710C6D3E830}" type="presParOf" srcId="{9E4F448B-9602-4602-B525-378120186F87}" destId="{1ACECD7B-D34D-4D23-9984-CE00FB264B4B}" srcOrd="1" destOrd="0" presId="urn:microsoft.com/office/officeart/2005/8/layout/StepDownProcess"/>
    <dgm:cxn modelId="{43F1F331-DE6F-4FDD-AB1F-AB5AF1D9BD02}" type="presParOf" srcId="{9E4F448B-9602-4602-B525-378120186F87}" destId="{50DCDFD0-28CA-4A16-89BD-9B711F8D18E8}" srcOrd="2" destOrd="0" presId="urn:microsoft.com/office/officeart/2005/8/layout/StepDownProcess"/>
    <dgm:cxn modelId="{A2514F47-9B50-4530-94BA-B663C6418059}" type="presParOf" srcId="{50DCDFD0-28CA-4A16-89BD-9B711F8D18E8}" destId="{C2D68943-AA1D-4890-99D9-7FCE548F199D}" srcOrd="0" destOrd="0" presId="urn:microsoft.com/office/officeart/2005/8/layout/StepDownProcess"/>
    <dgm:cxn modelId="{75C60BEA-9BD6-456C-BF8B-35178E7DC8F6}" type="presParOf" srcId="{50DCDFD0-28CA-4A16-89BD-9B711F8D18E8}" destId="{365730CF-E23F-4DA0-81E1-60E9715E256E}" srcOrd="1" destOrd="0" presId="urn:microsoft.com/office/officeart/2005/8/layout/StepDownProcess"/>
    <dgm:cxn modelId="{4E705E84-2157-41C4-AF00-B6173F753D22}" type="presParOf" srcId="{50DCDFD0-28CA-4A16-89BD-9B711F8D18E8}" destId="{C97BD71C-6321-4EEA-B258-BFD99EB4D888}" srcOrd="2" destOrd="0" presId="urn:microsoft.com/office/officeart/2005/8/layout/StepDownProcess"/>
    <dgm:cxn modelId="{0763C0CE-440A-44FF-AFA0-F8989307FD44}" type="presParOf" srcId="{9E4F448B-9602-4602-B525-378120186F87}" destId="{A1F6F1AF-7318-4852-920C-DBBA39D70BC1}" srcOrd="3" destOrd="0" presId="urn:microsoft.com/office/officeart/2005/8/layout/StepDownProcess"/>
    <dgm:cxn modelId="{F5892382-8AB0-4DF8-94D7-A42D1BF0ECFC}" type="presParOf" srcId="{9E4F448B-9602-4602-B525-378120186F87}" destId="{C63D3F0D-7E46-4523-8052-AF51389D1213}" srcOrd="4" destOrd="0" presId="urn:microsoft.com/office/officeart/2005/8/layout/StepDownProcess"/>
    <dgm:cxn modelId="{E90CD68F-FB9C-4F9C-B3EB-6CD7D9D9860A}" type="presParOf" srcId="{C63D3F0D-7E46-4523-8052-AF51389D1213}" destId="{181BDAA3-4C1A-4348-961F-F0480AF7CD6C}" srcOrd="0" destOrd="0" presId="urn:microsoft.com/office/officeart/2005/8/layout/StepDownProcess"/>
    <dgm:cxn modelId="{FF247CE5-A4B9-422B-AF82-32249A95910D}" type="presParOf" srcId="{C63D3F0D-7E46-4523-8052-AF51389D1213}" destId="{4B212D2C-D6AC-44A1-97D8-3330763C3F78}" srcOrd="1" destOrd="0" presId="urn:microsoft.com/office/officeart/2005/8/layout/StepDownProcess"/>
    <dgm:cxn modelId="{B0F1B8F2-8908-4A9D-8136-6755F0A6B566}" type="presParOf" srcId="{C63D3F0D-7E46-4523-8052-AF51389D1213}" destId="{586012A5-1D06-45E0-AE84-877E46E15DB5}" srcOrd="2" destOrd="0" presId="urn:microsoft.com/office/officeart/2005/8/layout/StepDownProcess"/>
    <dgm:cxn modelId="{C9C4CBFD-4FE0-4157-8C68-7BBF469EAF4E}" type="presParOf" srcId="{9E4F448B-9602-4602-B525-378120186F87}" destId="{81D82AAB-B799-4BE9-9B2D-1442E576EEC9}" srcOrd="5" destOrd="0" presId="urn:microsoft.com/office/officeart/2005/8/layout/StepDownProcess"/>
    <dgm:cxn modelId="{4DBEB85E-0923-4FAA-9008-01D618A43CAB}" type="presParOf" srcId="{9E4F448B-9602-4602-B525-378120186F87}" destId="{1006311D-D27B-4059-A768-43AC344FA944}" srcOrd="6" destOrd="0" presId="urn:microsoft.com/office/officeart/2005/8/layout/StepDownProcess"/>
    <dgm:cxn modelId="{8AD36DC0-B659-4D5A-A7CC-5813A1F129F0}" type="presParOf" srcId="{1006311D-D27B-4059-A768-43AC344FA944}" destId="{CE9ED1AF-949F-4689-82BA-868136C4EDA7}" srcOrd="0"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6E168628-0496-4AC6-A89A-4EB3D66CE12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1B3E3B3-AF90-401D-AC9E-567B54ED53F0}">
      <dgm:prSet phldrT="[Text]"/>
      <dgm:spPr/>
      <dgm:t>
        <a:bodyPr/>
        <a:lstStyle/>
        <a:p>
          <a:pPr rtl="0"/>
          <a:r>
            <a:rPr lang="en-US" dirty="0" smtClean="0"/>
            <a:t>Introduction</a:t>
          </a:r>
          <a:endParaRPr lang="en-US" dirty="0"/>
        </a:p>
      </dgm:t>
    </dgm:pt>
    <dgm:pt modelId="{49CD9B56-06B9-4E40-8DB8-8E11FC3F06BF}" type="parTrans" cxnId="{839BCDA1-CD69-4F69-ADF1-63C39A85ED35}">
      <dgm:prSet/>
      <dgm:spPr/>
      <dgm:t>
        <a:bodyPr/>
        <a:lstStyle/>
        <a:p>
          <a:pPr rtl="0"/>
          <a:endParaRPr lang="en-US"/>
        </a:p>
      </dgm:t>
    </dgm:pt>
    <dgm:pt modelId="{4A8D763B-16D3-4F14-A862-B002DCB8931B}" type="sibTrans" cxnId="{839BCDA1-CD69-4F69-ADF1-63C39A85ED35}">
      <dgm:prSet/>
      <dgm:spPr/>
      <dgm:t>
        <a:bodyPr/>
        <a:lstStyle/>
        <a:p>
          <a:pPr rtl="0"/>
          <a:endParaRPr lang="en-US"/>
        </a:p>
      </dgm:t>
    </dgm:pt>
    <dgm:pt modelId="{E496EAB3-F1F8-47E2-9785-D26420C2EB26}" type="pres">
      <dgm:prSet presAssocID="{6E168628-0496-4AC6-A89A-4EB3D66CE12A}" presName="linearFlow" presStyleCnt="0">
        <dgm:presLayoutVars>
          <dgm:dir/>
          <dgm:resizeHandles val="exact"/>
        </dgm:presLayoutVars>
      </dgm:prSet>
      <dgm:spPr/>
      <dgm:t>
        <a:bodyPr/>
        <a:lstStyle/>
        <a:p>
          <a:endParaRPr lang="en-US"/>
        </a:p>
      </dgm:t>
    </dgm:pt>
    <dgm:pt modelId="{CDE52782-5DF5-48F5-801A-2D6171C8802F}" type="pres">
      <dgm:prSet presAssocID="{F1B3E3B3-AF90-401D-AC9E-567B54ED53F0}" presName="composite" presStyleCnt="0"/>
      <dgm:spPr/>
    </dgm:pt>
    <dgm:pt modelId="{7582535A-B714-475D-BB00-8BFA58137E2D}" type="pres">
      <dgm:prSet presAssocID="{F1B3E3B3-AF90-401D-AC9E-567B54ED53F0}" presName="imgShp" presStyleLbl="fgImgPlace1" presStyleIdx="0" presStyleCnt="1"/>
      <dgm:spPr>
        <a:blipFill rotWithShape="1">
          <a:blip xmlns:r="http://schemas.openxmlformats.org/officeDocument/2006/relationships" r:embed="rId1"/>
          <a:stretch>
            <a:fillRect/>
          </a:stretch>
        </a:blipFill>
      </dgm:spPr>
    </dgm:pt>
    <dgm:pt modelId="{E634CAEB-A33D-45BC-A0DB-210E5823ACA5}" type="pres">
      <dgm:prSet presAssocID="{F1B3E3B3-AF90-401D-AC9E-567B54ED53F0}" presName="txShp" presStyleLbl="node1" presStyleIdx="0" presStyleCnt="1" custScaleX="110379">
        <dgm:presLayoutVars>
          <dgm:bulletEnabled val="1"/>
        </dgm:presLayoutVars>
      </dgm:prSet>
      <dgm:spPr/>
      <dgm:t>
        <a:bodyPr/>
        <a:lstStyle/>
        <a:p>
          <a:endParaRPr lang="en-US"/>
        </a:p>
      </dgm:t>
    </dgm:pt>
  </dgm:ptLst>
  <dgm:cxnLst>
    <dgm:cxn modelId="{839BCDA1-CD69-4F69-ADF1-63C39A85ED35}" srcId="{6E168628-0496-4AC6-A89A-4EB3D66CE12A}" destId="{F1B3E3B3-AF90-401D-AC9E-567B54ED53F0}" srcOrd="0" destOrd="0" parTransId="{49CD9B56-06B9-4E40-8DB8-8E11FC3F06BF}" sibTransId="{4A8D763B-16D3-4F14-A862-B002DCB8931B}"/>
    <dgm:cxn modelId="{DF95717F-06F8-4948-AD28-D60EEF6D77B0}" type="presOf" srcId="{6E168628-0496-4AC6-A89A-4EB3D66CE12A}" destId="{E496EAB3-F1F8-47E2-9785-D26420C2EB26}" srcOrd="0" destOrd="0" presId="urn:microsoft.com/office/officeart/2005/8/layout/vList3"/>
    <dgm:cxn modelId="{77BD227C-46F8-47B0-AD27-56060D6520DC}" type="presOf" srcId="{F1B3E3B3-AF90-401D-AC9E-567B54ED53F0}" destId="{E634CAEB-A33D-45BC-A0DB-210E5823ACA5}" srcOrd="0" destOrd="0" presId="urn:microsoft.com/office/officeart/2005/8/layout/vList3"/>
    <dgm:cxn modelId="{37DACA98-28B0-4651-B84B-A061B755F69C}" type="presParOf" srcId="{E496EAB3-F1F8-47E2-9785-D26420C2EB26}" destId="{CDE52782-5DF5-48F5-801A-2D6171C8802F}" srcOrd="0" destOrd="0" presId="urn:microsoft.com/office/officeart/2005/8/layout/vList3"/>
    <dgm:cxn modelId="{2A506AE1-8E28-41A1-BDE3-6AD8AC55FC83}" type="presParOf" srcId="{CDE52782-5DF5-48F5-801A-2D6171C8802F}" destId="{7582535A-B714-475D-BB00-8BFA58137E2D}" srcOrd="0" destOrd="0" presId="urn:microsoft.com/office/officeart/2005/8/layout/vList3"/>
    <dgm:cxn modelId="{795FD43F-3DF9-46DD-AB6E-2E0BC088CED5}" type="presParOf" srcId="{CDE52782-5DF5-48F5-801A-2D6171C8802F}" destId="{E634CAEB-A33D-45BC-A0DB-210E5823ACA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F10E8B4A-F886-4CE4-B98A-4E8F1CB4799C}" type="doc">
      <dgm:prSet loTypeId="urn:microsoft.com/office/officeart/2008/layout/AlternatingPictureBlocks" loCatId="list" qsTypeId="urn:microsoft.com/office/officeart/2005/8/quickstyle/simple1" qsCatId="simple" csTypeId="urn:microsoft.com/office/officeart/2005/8/colors/colorful3" csCatId="colorful" phldr="1"/>
      <dgm:spPr/>
      <dgm:t>
        <a:bodyPr/>
        <a:lstStyle/>
        <a:p>
          <a:endParaRPr lang="en-US"/>
        </a:p>
      </dgm:t>
    </dgm:pt>
    <dgm:pt modelId="{8FE9830F-ABC6-416D-8C0D-1B54D8DB6C0F}">
      <dgm:prSet phldrT="[Text]"/>
      <dgm:spPr/>
      <dgm:t>
        <a:bodyPr/>
        <a:lstStyle/>
        <a:p>
          <a:r>
            <a:rPr lang="en-US" dirty="0" smtClean="0"/>
            <a:t>Draw audience in; be provocative</a:t>
          </a:r>
          <a:endParaRPr lang="en-US" dirty="0"/>
        </a:p>
      </dgm:t>
    </dgm:pt>
    <dgm:pt modelId="{EFD51DBC-62DD-4614-9ABA-77546B113F37}" type="parTrans" cxnId="{CCF1C662-1B6C-47D7-AD92-057BE76C9025}">
      <dgm:prSet/>
      <dgm:spPr/>
      <dgm:t>
        <a:bodyPr/>
        <a:lstStyle/>
        <a:p>
          <a:endParaRPr lang="en-US"/>
        </a:p>
      </dgm:t>
    </dgm:pt>
    <dgm:pt modelId="{19854569-4956-43E3-83D7-4D1EB7BCD80C}" type="sibTrans" cxnId="{CCF1C662-1B6C-47D7-AD92-057BE76C9025}">
      <dgm:prSet/>
      <dgm:spPr/>
      <dgm:t>
        <a:bodyPr/>
        <a:lstStyle/>
        <a:p>
          <a:endParaRPr lang="en-US"/>
        </a:p>
      </dgm:t>
    </dgm:pt>
    <dgm:pt modelId="{D99A9043-87A6-48AC-B2D4-90861D6A3FFD}">
      <dgm:prSet/>
      <dgm:spPr/>
      <dgm:t>
        <a:bodyPr/>
        <a:lstStyle/>
        <a:p>
          <a:r>
            <a:rPr lang="en-US" dirty="0" smtClean="0"/>
            <a:t>Target journal specific audience</a:t>
          </a:r>
          <a:endParaRPr lang="en-US" dirty="0"/>
        </a:p>
      </dgm:t>
    </dgm:pt>
    <dgm:pt modelId="{E4BCA7E2-EB40-4185-9DC8-D5ABBC3721F1}" type="parTrans" cxnId="{9D168A65-6A37-4F71-B45A-6E0327FF1033}">
      <dgm:prSet/>
      <dgm:spPr/>
      <dgm:t>
        <a:bodyPr/>
        <a:lstStyle/>
        <a:p>
          <a:endParaRPr lang="en-US"/>
        </a:p>
      </dgm:t>
    </dgm:pt>
    <dgm:pt modelId="{FF2C25B9-C47A-4215-BF8B-6210E922F10D}" type="sibTrans" cxnId="{9D168A65-6A37-4F71-B45A-6E0327FF1033}">
      <dgm:prSet/>
      <dgm:spPr/>
      <dgm:t>
        <a:bodyPr/>
        <a:lstStyle/>
        <a:p>
          <a:endParaRPr lang="en-US"/>
        </a:p>
      </dgm:t>
    </dgm:pt>
    <dgm:pt modelId="{B6A9811D-0CC4-42D2-A12A-050D2E3E2D8B}">
      <dgm:prSet/>
      <dgm:spPr/>
      <dgm:t>
        <a:bodyPr/>
        <a:lstStyle/>
        <a:p>
          <a:r>
            <a:rPr lang="en-US" dirty="0" smtClean="0"/>
            <a:t>Identify gaps in knowledge</a:t>
          </a:r>
          <a:endParaRPr lang="en-US" dirty="0"/>
        </a:p>
      </dgm:t>
    </dgm:pt>
    <dgm:pt modelId="{56E8BB06-6DD6-47B6-B8B1-0BFBECE3B2FA}" type="parTrans" cxnId="{AAF5AD44-A12E-44F6-AF23-A37D2C9CDF0B}">
      <dgm:prSet/>
      <dgm:spPr/>
      <dgm:t>
        <a:bodyPr/>
        <a:lstStyle/>
        <a:p>
          <a:endParaRPr lang="en-US"/>
        </a:p>
      </dgm:t>
    </dgm:pt>
    <dgm:pt modelId="{0CF81EED-F6A0-4D20-B53B-B964EDF3A30C}" type="sibTrans" cxnId="{AAF5AD44-A12E-44F6-AF23-A37D2C9CDF0B}">
      <dgm:prSet/>
      <dgm:spPr/>
      <dgm:t>
        <a:bodyPr/>
        <a:lstStyle/>
        <a:p>
          <a:endParaRPr lang="en-US"/>
        </a:p>
      </dgm:t>
    </dgm:pt>
    <dgm:pt modelId="{3EB5857C-22EA-43E0-81AF-FFBAAFE89E53}">
      <dgm:prSet/>
      <dgm:spPr/>
      <dgm:t>
        <a:bodyPr/>
        <a:lstStyle/>
        <a:p>
          <a:r>
            <a:rPr lang="en-US" dirty="0" smtClean="0"/>
            <a:t>End with question/hypothesis</a:t>
          </a:r>
          <a:endParaRPr lang="en-US" dirty="0"/>
        </a:p>
      </dgm:t>
    </dgm:pt>
    <dgm:pt modelId="{D25BB665-1C38-466D-B176-5FE711029A1C}" type="parTrans" cxnId="{E40B332B-7BE6-4401-958F-8DF743E60168}">
      <dgm:prSet/>
      <dgm:spPr/>
      <dgm:t>
        <a:bodyPr/>
        <a:lstStyle/>
        <a:p>
          <a:endParaRPr lang="en-US"/>
        </a:p>
      </dgm:t>
    </dgm:pt>
    <dgm:pt modelId="{0AA4ED08-E2B1-4E19-8496-874E67BE410E}" type="sibTrans" cxnId="{E40B332B-7BE6-4401-958F-8DF743E60168}">
      <dgm:prSet/>
      <dgm:spPr/>
      <dgm:t>
        <a:bodyPr/>
        <a:lstStyle/>
        <a:p>
          <a:endParaRPr lang="en-US"/>
        </a:p>
      </dgm:t>
    </dgm:pt>
    <dgm:pt modelId="{8EC66E3A-30E0-41B3-B51E-6D4A5BA7C823}" type="pres">
      <dgm:prSet presAssocID="{F10E8B4A-F886-4CE4-B98A-4E8F1CB4799C}" presName="linearFlow" presStyleCnt="0">
        <dgm:presLayoutVars>
          <dgm:dir/>
          <dgm:resizeHandles val="exact"/>
        </dgm:presLayoutVars>
      </dgm:prSet>
      <dgm:spPr/>
      <dgm:t>
        <a:bodyPr/>
        <a:lstStyle/>
        <a:p>
          <a:endParaRPr lang="en-US"/>
        </a:p>
      </dgm:t>
    </dgm:pt>
    <dgm:pt modelId="{28A6B50B-D60F-49B1-8607-0539ABD64C08}" type="pres">
      <dgm:prSet presAssocID="{8FE9830F-ABC6-416D-8C0D-1B54D8DB6C0F}" presName="comp" presStyleCnt="0"/>
      <dgm:spPr/>
    </dgm:pt>
    <dgm:pt modelId="{85FBA8E3-0D82-4E1D-AB2A-A35DEB441E5C}" type="pres">
      <dgm:prSet presAssocID="{8FE9830F-ABC6-416D-8C0D-1B54D8DB6C0F}" presName="rect2" presStyleLbl="node1" presStyleIdx="0" presStyleCnt="4">
        <dgm:presLayoutVars>
          <dgm:bulletEnabled val="1"/>
        </dgm:presLayoutVars>
      </dgm:prSet>
      <dgm:spPr/>
      <dgm:t>
        <a:bodyPr/>
        <a:lstStyle/>
        <a:p>
          <a:endParaRPr lang="en-US"/>
        </a:p>
      </dgm:t>
    </dgm:pt>
    <dgm:pt modelId="{8F1B69D6-8A7B-475C-92F7-59BFB7E26052}" type="pres">
      <dgm:prSet presAssocID="{8FE9830F-ABC6-416D-8C0D-1B54D8DB6C0F}" presName="rect1" presStyleLbl="lnNode1" presStyleIdx="0" presStyleCnt="4"/>
      <dgm:spPr>
        <a:blipFill rotWithShape="1">
          <a:blip xmlns:r="http://schemas.openxmlformats.org/officeDocument/2006/relationships" r:embed="rId1"/>
          <a:stretch>
            <a:fillRect/>
          </a:stretch>
        </a:blipFill>
      </dgm:spPr>
    </dgm:pt>
    <dgm:pt modelId="{B64F9A49-CB60-42AA-85D8-E546A4C16089}" type="pres">
      <dgm:prSet presAssocID="{19854569-4956-43E3-83D7-4D1EB7BCD80C}" presName="sibTrans" presStyleCnt="0"/>
      <dgm:spPr/>
    </dgm:pt>
    <dgm:pt modelId="{89E261E7-8019-44AE-9EC1-5D1F8D301D9A}" type="pres">
      <dgm:prSet presAssocID="{D99A9043-87A6-48AC-B2D4-90861D6A3FFD}" presName="comp" presStyleCnt="0"/>
      <dgm:spPr/>
    </dgm:pt>
    <dgm:pt modelId="{1699E161-E6A6-4F2B-8CFA-D1B3B44BCA25}" type="pres">
      <dgm:prSet presAssocID="{D99A9043-87A6-48AC-B2D4-90861D6A3FFD}" presName="rect2" presStyleLbl="node1" presStyleIdx="1" presStyleCnt="4">
        <dgm:presLayoutVars>
          <dgm:bulletEnabled val="1"/>
        </dgm:presLayoutVars>
      </dgm:prSet>
      <dgm:spPr/>
      <dgm:t>
        <a:bodyPr/>
        <a:lstStyle/>
        <a:p>
          <a:endParaRPr lang="en-US"/>
        </a:p>
      </dgm:t>
    </dgm:pt>
    <dgm:pt modelId="{6C225F82-B62E-4D67-8802-527DD174E6E0}" type="pres">
      <dgm:prSet presAssocID="{D99A9043-87A6-48AC-B2D4-90861D6A3FFD}" presName="rect1" presStyleLbl="lnNode1" presStyleIdx="1" presStyleCnt="4"/>
      <dgm:spPr>
        <a:blipFill rotWithShape="1">
          <a:blip xmlns:r="http://schemas.openxmlformats.org/officeDocument/2006/relationships" r:embed="rId2"/>
          <a:stretch>
            <a:fillRect/>
          </a:stretch>
        </a:blipFill>
      </dgm:spPr>
    </dgm:pt>
    <dgm:pt modelId="{EA7B2151-26D4-4AE8-8737-EFC7A0CC3B34}" type="pres">
      <dgm:prSet presAssocID="{FF2C25B9-C47A-4215-BF8B-6210E922F10D}" presName="sibTrans" presStyleCnt="0"/>
      <dgm:spPr/>
    </dgm:pt>
    <dgm:pt modelId="{68AC008B-5FE7-46D6-A798-3E510F7B31EF}" type="pres">
      <dgm:prSet presAssocID="{B6A9811D-0CC4-42D2-A12A-050D2E3E2D8B}" presName="comp" presStyleCnt="0"/>
      <dgm:spPr/>
    </dgm:pt>
    <dgm:pt modelId="{27AE9012-107D-4C25-B091-52FBD015F6EE}" type="pres">
      <dgm:prSet presAssocID="{B6A9811D-0CC4-42D2-A12A-050D2E3E2D8B}" presName="rect2" presStyleLbl="node1" presStyleIdx="2" presStyleCnt="4">
        <dgm:presLayoutVars>
          <dgm:bulletEnabled val="1"/>
        </dgm:presLayoutVars>
      </dgm:prSet>
      <dgm:spPr/>
      <dgm:t>
        <a:bodyPr/>
        <a:lstStyle/>
        <a:p>
          <a:endParaRPr lang="en-US"/>
        </a:p>
      </dgm:t>
    </dgm:pt>
    <dgm:pt modelId="{576E46C0-E83F-46F1-BFB1-941CE80E0359}" type="pres">
      <dgm:prSet presAssocID="{B6A9811D-0CC4-42D2-A12A-050D2E3E2D8B}" presName="rect1" presStyleLbl="lnNode1" presStyleIdx="2" presStyleCnt="4"/>
      <dgm:spPr>
        <a:blipFill rotWithShape="1">
          <a:blip xmlns:r="http://schemas.openxmlformats.org/officeDocument/2006/relationships" r:embed="rId3"/>
          <a:stretch>
            <a:fillRect/>
          </a:stretch>
        </a:blipFill>
      </dgm:spPr>
    </dgm:pt>
    <dgm:pt modelId="{4F8F1C62-A692-407C-A487-DB7967E25441}" type="pres">
      <dgm:prSet presAssocID="{0CF81EED-F6A0-4D20-B53B-B964EDF3A30C}" presName="sibTrans" presStyleCnt="0"/>
      <dgm:spPr/>
    </dgm:pt>
    <dgm:pt modelId="{20939AE3-548F-4015-AB44-39A99014C558}" type="pres">
      <dgm:prSet presAssocID="{3EB5857C-22EA-43E0-81AF-FFBAAFE89E53}" presName="comp" presStyleCnt="0"/>
      <dgm:spPr/>
    </dgm:pt>
    <dgm:pt modelId="{7F7D6414-E6F1-4769-893F-1F4F933364FB}" type="pres">
      <dgm:prSet presAssocID="{3EB5857C-22EA-43E0-81AF-FFBAAFE89E53}" presName="rect2" presStyleLbl="node1" presStyleIdx="3" presStyleCnt="4">
        <dgm:presLayoutVars>
          <dgm:bulletEnabled val="1"/>
        </dgm:presLayoutVars>
      </dgm:prSet>
      <dgm:spPr/>
      <dgm:t>
        <a:bodyPr/>
        <a:lstStyle/>
        <a:p>
          <a:endParaRPr lang="en-US"/>
        </a:p>
      </dgm:t>
    </dgm:pt>
    <dgm:pt modelId="{83CA68B5-7E83-4A8D-9885-C30B40E911B3}" type="pres">
      <dgm:prSet presAssocID="{3EB5857C-22EA-43E0-81AF-FFBAAFE89E53}" presName="rect1" presStyleLbl="lnNode1" presStyleIdx="3" presStyleCnt="4"/>
      <dgm:spPr>
        <a:blipFill rotWithShape="1">
          <a:blip xmlns:r="http://schemas.openxmlformats.org/officeDocument/2006/relationships" r:embed="rId4"/>
          <a:stretch>
            <a:fillRect/>
          </a:stretch>
        </a:blipFill>
      </dgm:spPr>
    </dgm:pt>
  </dgm:ptLst>
  <dgm:cxnLst>
    <dgm:cxn modelId="{737EC2A7-6505-4141-87B4-B563897730DA}" type="presOf" srcId="{B6A9811D-0CC4-42D2-A12A-050D2E3E2D8B}" destId="{27AE9012-107D-4C25-B091-52FBD015F6EE}" srcOrd="0" destOrd="0" presId="urn:microsoft.com/office/officeart/2008/layout/AlternatingPictureBlocks"/>
    <dgm:cxn modelId="{E40B332B-7BE6-4401-958F-8DF743E60168}" srcId="{F10E8B4A-F886-4CE4-B98A-4E8F1CB4799C}" destId="{3EB5857C-22EA-43E0-81AF-FFBAAFE89E53}" srcOrd="3" destOrd="0" parTransId="{D25BB665-1C38-466D-B176-5FE711029A1C}" sibTransId="{0AA4ED08-E2B1-4E19-8496-874E67BE410E}"/>
    <dgm:cxn modelId="{BCAB797F-F263-4DDD-898E-658D63DC2B28}" type="presOf" srcId="{8FE9830F-ABC6-416D-8C0D-1B54D8DB6C0F}" destId="{85FBA8E3-0D82-4E1D-AB2A-A35DEB441E5C}" srcOrd="0" destOrd="0" presId="urn:microsoft.com/office/officeart/2008/layout/AlternatingPictureBlocks"/>
    <dgm:cxn modelId="{D1A25101-92BC-4C96-8423-B9A7EC5825A0}" type="presOf" srcId="{D99A9043-87A6-48AC-B2D4-90861D6A3FFD}" destId="{1699E161-E6A6-4F2B-8CFA-D1B3B44BCA25}" srcOrd="0" destOrd="0" presId="urn:microsoft.com/office/officeart/2008/layout/AlternatingPictureBlocks"/>
    <dgm:cxn modelId="{A6BF2B46-6C74-4ADF-B2AB-6A106CA1A8AE}" type="presOf" srcId="{F10E8B4A-F886-4CE4-B98A-4E8F1CB4799C}" destId="{8EC66E3A-30E0-41B3-B51E-6D4A5BA7C823}" srcOrd="0" destOrd="0" presId="urn:microsoft.com/office/officeart/2008/layout/AlternatingPictureBlocks"/>
    <dgm:cxn modelId="{CCF1C662-1B6C-47D7-AD92-057BE76C9025}" srcId="{F10E8B4A-F886-4CE4-B98A-4E8F1CB4799C}" destId="{8FE9830F-ABC6-416D-8C0D-1B54D8DB6C0F}" srcOrd="0" destOrd="0" parTransId="{EFD51DBC-62DD-4614-9ABA-77546B113F37}" sibTransId="{19854569-4956-43E3-83D7-4D1EB7BCD80C}"/>
    <dgm:cxn modelId="{AAF5AD44-A12E-44F6-AF23-A37D2C9CDF0B}" srcId="{F10E8B4A-F886-4CE4-B98A-4E8F1CB4799C}" destId="{B6A9811D-0CC4-42D2-A12A-050D2E3E2D8B}" srcOrd="2" destOrd="0" parTransId="{56E8BB06-6DD6-47B6-B8B1-0BFBECE3B2FA}" sibTransId="{0CF81EED-F6A0-4D20-B53B-B964EDF3A30C}"/>
    <dgm:cxn modelId="{9D168A65-6A37-4F71-B45A-6E0327FF1033}" srcId="{F10E8B4A-F886-4CE4-B98A-4E8F1CB4799C}" destId="{D99A9043-87A6-48AC-B2D4-90861D6A3FFD}" srcOrd="1" destOrd="0" parTransId="{E4BCA7E2-EB40-4185-9DC8-D5ABBC3721F1}" sibTransId="{FF2C25B9-C47A-4215-BF8B-6210E922F10D}"/>
    <dgm:cxn modelId="{66FEA880-AB66-4B22-ABFC-9C4A416F5982}" type="presOf" srcId="{3EB5857C-22EA-43E0-81AF-FFBAAFE89E53}" destId="{7F7D6414-E6F1-4769-893F-1F4F933364FB}" srcOrd="0" destOrd="0" presId="urn:microsoft.com/office/officeart/2008/layout/AlternatingPictureBlocks"/>
    <dgm:cxn modelId="{A09AEB1C-B140-4AFC-A561-A94772C509E0}" type="presParOf" srcId="{8EC66E3A-30E0-41B3-B51E-6D4A5BA7C823}" destId="{28A6B50B-D60F-49B1-8607-0539ABD64C08}" srcOrd="0" destOrd="0" presId="urn:microsoft.com/office/officeart/2008/layout/AlternatingPictureBlocks"/>
    <dgm:cxn modelId="{630C0E06-9059-4CC4-A345-D3AF9EF60500}" type="presParOf" srcId="{28A6B50B-D60F-49B1-8607-0539ABD64C08}" destId="{85FBA8E3-0D82-4E1D-AB2A-A35DEB441E5C}" srcOrd="0" destOrd="0" presId="urn:microsoft.com/office/officeart/2008/layout/AlternatingPictureBlocks"/>
    <dgm:cxn modelId="{5F3BD1EC-09D5-4F78-A357-268F81B7CA5E}" type="presParOf" srcId="{28A6B50B-D60F-49B1-8607-0539ABD64C08}" destId="{8F1B69D6-8A7B-475C-92F7-59BFB7E26052}" srcOrd="1" destOrd="0" presId="urn:microsoft.com/office/officeart/2008/layout/AlternatingPictureBlocks"/>
    <dgm:cxn modelId="{FAC3BC24-4D60-4F11-B7EB-5AF63F948EFC}" type="presParOf" srcId="{8EC66E3A-30E0-41B3-B51E-6D4A5BA7C823}" destId="{B64F9A49-CB60-42AA-85D8-E546A4C16089}" srcOrd="1" destOrd="0" presId="urn:microsoft.com/office/officeart/2008/layout/AlternatingPictureBlocks"/>
    <dgm:cxn modelId="{DB73CE3C-00DE-4453-BC5B-18FB1AC0FBD8}" type="presParOf" srcId="{8EC66E3A-30E0-41B3-B51E-6D4A5BA7C823}" destId="{89E261E7-8019-44AE-9EC1-5D1F8D301D9A}" srcOrd="2" destOrd="0" presId="urn:microsoft.com/office/officeart/2008/layout/AlternatingPictureBlocks"/>
    <dgm:cxn modelId="{4C457E72-04E9-4560-95D7-BCABB74D895F}" type="presParOf" srcId="{89E261E7-8019-44AE-9EC1-5D1F8D301D9A}" destId="{1699E161-E6A6-4F2B-8CFA-D1B3B44BCA25}" srcOrd="0" destOrd="0" presId="urn:microsoft.com/office/officeart/2008/layout/AlternatingPictureBlocks"/>
    <dgm:cxn modelId="{2E83F1A8-6B06-4A91-8547-C3422CF4E751}" type="presParOf" srcId="{89E261E7-8019-44AE-9EC1-5D1F8D301D9A}" destId="{6C225F82-B62E-4D67-8802-527DD174E6E0}" srcOrd="1" destOrd="0" presId="urn:microsoft.com/office/officeart/2008/layout/AlternatingPictureBlocks"/>
    <dgm:cxn modelId="{9615DE1F-EC66-4941-A3D8-90CD54444716}" type="presParOf" srcId="{8EC66E3A-30E0-41B3-B51E-6D4A5BA7C823}" destId="{EA7B2151-26D4-4AE8-8737-EFC7A0CC3B34}" srcOrd="3" destOrd="0" presId="urn:microsoft.com/office/officeart/2008/layout/AlternatingPictureBlocks"/>
    <dgm:cxn modelId="{B56D7BC5-F2E5-4357-A795-055E0C28A02D}" type="presParOf" srcId="{8EC66E3A-30E0-41B3-B51E-6D4A5BA7C823}" destId="{68AC008B-5FE7-46D6-A798-3E510F7B31EF}" srcOrd="4" destOrd="0" presId="urn:microsoft.com/office/officeart/2008/layout/AlternatingPictureBlocks"/>
    <dgm:cxn modelId="{CFAC64A0-6B1B-410F-9893-11E9FE612921}" type="presParOf" srcId="{68AC008B-5FE7-46D6-A798-3E510F7B31EF}" destId="{27AE9012-107D-4C25-B091-52FBD015F6EE}" srcOrd="0" destOrd="0" presId="urn:microsoft.com/office/officeart/2008/layout/AlternatingPictureBlocks"/>
    <dgm:cxn modelId="{6D53CB94-879A-4A6B-9019-527B5F461AE0}" type="presParOf" srcId="{68AC008B-5FE7-46D6-A798-3E510F7B31EF}" destId="{576E46C0-E83F-46F1-BFB1-941CE80E0359}" srcOrd="1" destOrd="0" presId="urn:microsoft.com/office/officeart/2008/layout/AlternatingPictureBlocks"/>
    <dgm:cxn modelId="{F6CCEDEF-DDF3-4374-853B-167CBC112E92}" type="presParOf" srcId="{8EC66E3A-30E0-41B3-B51E-6D4A5BA7C823}" destId="{4F8F1C62-A692-407C-A487-DB7967E25441}" srcOrd="5" destOrd="0" presId="urn:microsoft.com/office/officeart/2008/layout/AlternatingPictureBlocks"/>
    <dgm:cxn modelId="{D85BE065-F022-4E88-B351-B73C930E8168}" type="presParOf" srcId="{8EC66E3A-30E0-41B3-B51E-6D4A5BA7C823}" destId="{20939AE3-548F-4015-AB44-39A99014C558}" srcOrd="6" destOrd="0" presId="urn:microsoft.com/office/officeart/2008/layout/AlternatingPictureBlocks"/>
    <dgm:cxn modelId="{BBE72673-4611-49A9-9867-985563FA4D3E}" type="presParOf" srcId="{20939AE3-548F-4015-AB44-39A99014C558}" destId="{7F7D6414-E6F1-4769-893F-1F4F933364FB}" srcOrd="0" destOrd="0" presId="urn:microsoft.com/office/officeart/2008/layout/AlternatingPictureBlocks"/>
    <dgm:cxn modelId="{A6E01666-7C1C-4342-841C-6966BF78C616}" type="presParOf" srcId="{20939AE3-548F-4015-AB44-39A99014C558}" destId="{83CA68B5-7E83-4A8D-9885-C30B40E911B3}" srcOrd="1" destOrd="0" presId="urn:microsoft.com/office/officeart/2008/layout/AlternatingPictureBlock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F04181A3-A2EC-49BC-AC26-92FF3B7F9D6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44AC52CA-ED0B-46A6-A58F-803F0CA03455}">
      <dgm:prSet phldrT="[Text]"/>
      <dgm:spPr/>
      <dgm:t>
        <a:bodyPr/>
        <a:lstStyle/>
        <a:p>
          <a:r>
            <a:rPr lang="en-US" dirty="0" smtClean="0"/>
            <a:t>5Qs</a:t>
          </a:r>
        </a:p>
        <a:p>
          <a:r>
            <a:rPr lang="en-US" dirty="0" smtClean="0"/>
            <a:t>(CS)</a:t>
          </a:r>
          <a:endParaRPr lang="en-US" dirty="0"/>
        </a:p>
      </dgm:t>
    </dgm:pt>
    <dgm:pt modelId="{0D88BBA7-7B6F-48D3-9C6B-4945AEBF2244}" type="parTrans" cxnId="{FC7120D5-CF8B-4174-8091-0CDC645B5DCA}">
      <dgm:prSet/>
      <dgm:spPr/>
      <dgm:t>
        <a:bodyPr/>
        <a:lstStyle/>
        <a:p>
          <a:endParaRPr lang="en-US"/>
        </a:p>
      </dgm:t>
    </dgm:pt>
    <dgm:pt modelId="{32108307-5C9B-46F8-BAFF-2FAF67934297}" type="sibTrans" cxnId="{FC7120D5-CF8B-4174-8091-0CDC645B5DCA}">
      <dgm:prSet/>
      <dgm:spPr/>
      <dgm:t>
        <a:bodyPr/>
        <a:lstStyle/>
        <a:p>
          <a:endParaRPr lang="en-US"/>
        </a:p>
      </dgm:t>
    </dgm:pt>
    <dgm:pt modelId="{B88C7A58-4FB3-4EDD-A045-642D1441385F}">
      <dgm:prSet phldrT="[Text]" custT="1"/>
      <dgm:spPr/>
      <dgm:t>
        <a:bodyPr/>
        <a:lstStyle/>
        <a:p>
          <a:r>
            <a:rPr lang="en-US" sz="2800" b="0" i="1" dirty="0" smtClean="0"/>
            <a:t>What is the problem</a:t>
          </a:r>
          <a:endParaRPr lang="en-US" sz="2800" dirty="0"/>
        </a:p>
      </dgm:t>
    </dgm:pt>
    <dgm:pt modelId="{DAD79D8F-73B6-4522-B6F0-10F8284D1B90}" type="parTrans" cxnId="{8B095F98-3329-46C2-829D-9DCA70022DE0}">
      <dgm:prSet/>
      <dgm:spPr/>
      <dgm:t>
        <a:bodyPr/>
        <a:lstStyle/>
        <a:p>
          <a:endParaRPr lang="en-US"/>
        </a:p>
      </dgm:t>
    </dgm:pt>
    <dgm:pt modelId="{3F049C16-0100-475C-9713-DE2841C458AF}" type="sibTrans" cxnId="{8B095F98-3329-46C2-829D-9DCA70022DE0}">
      <dgm:prSet/>
      <dgm:spPr/>
      <dgm:t>
        <a:bodyPr/>
        <a:lstStyle/>
        <a:p>
          <a:endParaRPr lang="en-US"/>
        </a:p>
      </dgm:t>
    </dgm:pt>
    <dgm:pt modelId="{64906AA8-76F7-418E-A147-9D1326C5706F}">
      <dgm:prSet phldrT="[Text]" custT="1"/>
      <dgm:spPr/>
      <dgm:t>
        <a:bodyPr/>
        <a:lstStyle/>
        <a:p>
          <a:r>
            <a:rPr lang="en-US" sz="2400" b="0" i="1" dirty="0" smtClean="0"/>
            <a:t>Why is it interesting and important?</a:t>
          </a:r>
          <a:endParaRPr lang="en-US" sz="2400" dirty="0"/>
        </a:p>
      </dgm:t>
    </dgm:pt>
    <dgm:pt modelId="{7A80C101-842C-4532-AD00-6D75CD922B47}" type="parTrans" cxnId="{0442913F-C249-4B82-865E-73097CCABFA8}">
      <dgm:prSet/>
      <dgm:spPr/>
      <dgm:t>
        <a:bodyPr/>
        <a:lstStyle/>
        <a:p>
          <a:endParaRPr lang="en-US"/>
        </a:p>
      </dgm:t>
    </dgm:pt>
    <dgm:pt modelId="{20AF8657-5F36-43AC-B2C0-FDFB9DF043CD}" type="sibTrans" cxnId="{0442913F-C249-4B82-865E-73097CCABFA8}">
      <dgm:prSet/>
      <dgm:spPr/>
      <dgm:t>
        <a:bodyPr/>
        <a:lstStyle/>
        <a:p>
          <a:endParaRPr lang="en-US"/>
        </a:p>
      </dgm:t>
    </dgm:pt>
    <dgm:pt modelId="{AA0D2DF4-7EC4-4F71-9582-8A62A014D489}">
      <dgm:prSet phldrT="[Text]" custT="1"/>
      <dgm:spPr/>
      <dgm:t>
        <a:bodyPr/>
        <a:lstStyle/>
        <a:p>
          <a:r>
            <a:rPr lang="en-US" sz="2400" b="0" i="1" dirty="0" smtClean="0"/>
            <a:t>Why is it hard? </a:t>
          </a:r>
          <a:r>
            <a:rPr lang="en-US" sz="2400" b="0" i="0" dirty="0" smtClean="0"/>
            <a:t>(E.g., why do naive approaches fail?)</a:t>
          </a:r>
          <a:endParaRPr lang="en-US" sz="2400" dirty="0"/>
        </a:p>
      </dgm:t>
    </dgm:pt>
    <dgm:pt modelId="{70BE3400-F17C-429F-88FD-488DB5AB3542}" type="parTrans" cxnId="{0EDD41C3-7692-4765-9EA8-F59CD2A2ABFB}">
      <dgm:prSet/>
      <dgm:spPr/>
      <dgm:t>
        <a:bodyPr/>
        <a:lstStyle/>
        <a:p>
          <a:endParaRPr lang="en-US"/>
        </a:p>
      </dgm:t>
    </dgm:pt>
    <dgm:pt modelId="{29F30B69-DB30-40C4-B206-526760858786}" type="sibTrans" cxnId="{0EDD41C3-7692-4765-9EA8-F59CD2A2ABFB}">
      <dgm:prSet/>
      <dgm:spPr/>
      <dgm:t>
        <a:bodyPr/>
        <a:lstStyle/>
        <a:p>
          <a:endParaRPr lang="en-US"/>
        </a:p>
      </dgm:t>
    </dgm:pt>
    <dgm:pt modelId="{68DA5D21-BD4C-4935-A57D-FDC2B0FFD813}">
      <dgm:prSet phldrT="[Text]" custT="1"/>
      <dgm:spPr/>
      <dgm:t>
        <a:bodyPr/>
        <a:lstStyle/>
        <a:p>
          <a:r>
            <a:rPr lang="en-US" sz="1800" b="0" i="1" dirty="0" smtClean="0"/>
            <a:t>Why hasn't it been solved before? </a:t>
          </a:r>
          <a:r>
            <a:rPr lang="en-US" sz="1800" b="0" i="0" dirty="0" smtClean="0"/>
            <a:t>(Or, what's wrong with previous proposed solutions? How does mine differ?)</a:t>
          </a:r>
          <a:endParaRPr lang="en-US" sz="1800" dirty="0"/>
        </a:p>
      </dgm:t>
    </dgm:pt>
    <dgm:pt modelId="{2B8970E6-AF64-4C77-BD45-CC4CBC4FFC21}" type="parTrans" cxnId="{0CB2B905-2ADF-4B33-82F2-14FF38BD297E}">
      <dgm:prSet/>
      <dgm:spPr/>
      <dgm:t>
        <a:bodyPr/>
        <a:lstStyle/>
        <a:p>
          <a:endParaRPr lang="en-US"/>
        </a:p>
      </dgm:t>
    </dgm:pt>
    <dgm:pt modelId="{88F3F6D8-1905-46DD-8010-31090C6DE1C9}" type="sibTrans" cxnId="{0CB2B905-2ADF-4B33-82F2-14FF38BD297E}">
      <dgm:prSet/>
      <dgm:spPr/>
      <dgm:t>
        <a:bodyPr/>
        <a:lstStyle/>
        <a:p>
          <a:endParaRPr lang="en-US"/>
        </a:p>
      </dgm:t>
    </dgm:pt>
    <dgm:pt modelId="{1EE5F987-E18D-4C6D-96E5-A021FE1FEA63}">
      <dgm:prSet phldrT="[Text]"/>
      <dgm:spPr/>
      <dgm:t>
        <a:bodyPr/>
        <a:lstStyle/>
        <a:p>
          <a:r>
            <a:rPr lang="en-US" b="0" i="1" dirty="0" smtClean="0"/>
            <a:t>What are the key components of my approach and results? </a:t>
          </a:r>
          <a:endParaRPr lang="en-US" dirty="0"/>
        </a:p>
      </dgm:t>
    </dgm:pt>
    <dgm:pt modelId="{CADB110E-4871-4CD8-B988-A94368CD1D0E}" type="parTrans" cxnId="{014789A2-07DB-49CF-B509-B8CF595E9A91}">
      <dgm:prSet/>
      <dgm:spPr/>
      <dgm:t>
        <a:bodyPr/>
        <a:lstStyle/>
        <a:p>
          <a:endParaRPr lang="en-US"/>
        </a:p>
      </dgm:t>
    </dgm:pt>
    <dgm:pt modelId="{53BC1707-B727-4606-99AC-33DFB6FB39C7}" type="sibTrans" cxnId="{014789A2-07DB-49CF-B509-B8CF595E9A91}">
      <dgm:prSet/>
      <dgm:spPr/>
      <dgm:t>
        <a:bodyPr/>
        <a:lstStyle/>
        <a:p>
          <a:endParaRPr lang="en-US"/>
        </a:p>
      </dgm:t>
    </dgm:pt>
    <dgm:pt modelId="{CA2C6F72-3C7F-44E3-8F0E-85EACBC735FA}" type="pres">
      <dgm:prSet presAssocID="{F04181A3-A2EC-49BC-AC26-92FF3B7F9D6C}" presName="vert0" presStyleCnt="0">
        <dgm:presLayoutVars>
          <dgm:dir/>
          <dgm:animOne val="branch"/>
          <dgm:animLvl val="lvl"/>
        </dgm:presLayoutVars>
      </dgm:prSet>
      <dgm:spPr/>
      <dgm:t>
        <a:bodyPr/>
        <a:lstStyle/>
        <a:p>
          <a:endParaRPr lang="en-US"/>
        </a:p>
      </dgm:t>
    </dgm:pt>
    <dgm:pt modelId="{6C1800C5-DCB7-48AE-9831-DD6E1161EEDF}" type="pres">
      <dgm:prSet presAssocID="{44AC52CA-ED0B-46A6-A58F-803F0CA03455}" presName="thickLine" presStyleLbl="alignNode1" presStyleIdx="0" presStyleCnt="1"/>
      <dgm:spPr/>
    </dgm:pt>
    <dgm:pt modelId="{C76BB268-D323-469B-B33D-7D8374E12DFB}" type="pres">
      <dgm:prSet presAssocID="{44AC52CA-ED0B-46A6-A58F-803F0CA03455}" presName="horz1" presStyleCnt="0"/>
      <dgm:spPr/>
    </dgm:pt>
    <dgm:pt modelId="{C9F1937F-0197-4849-9FA7-0C0108464D59}" type="pres">
      <dgm:prSet presAssocID="{44AC52CA-ED0B-46A6-A58F-803F0CA03455}" presName="tx1" presStyleLbl="revTx" presStyleIdx="0" presStyleCnt="6"/>
      <dgm:spPr/>
      <dgm:t>
        <a:bodyPr/>
        <a:lstStyle/>
        <a:p>
          <a:endParaRPr lang="en-US"/>
        </a:p>
      </dgm:t>
    </dgm:pt>
    <dgm:pt modelId="{A82E1804-B0A9-4AF1-8534-D2AAA9D19E13}" type="pres">
      <dgm:prSet presAssocID="{44AC52CA-ED0B-46A6-A58F-803F0CA03455}" presName="vert1" presStyleCnt="0"/>
      <dgm:spPr/>
    </dgm:pt>
    <dgm:pt modelId="{B8C1CBF0-93F8-4C5E-92A4-9771799E7F5F}" type="pres">
      <dgm:prSet presAssocID="{B88C7A58-4FB3-4EDD-A045-642D1441385F}" presName="vertSpace2a" presStyleCnt="0"/>
      <dgm:spPr/>
    </dgm:pt>
    <dgm:pt modelId="{52EA5870-B10B-4737-A32D-8030108A47C0}" type="pres">
      <dgm:prSet presAssocID="{B88C7A58-4FB3-4EDD-A045-642D1441385F}" presName="horz2" presStyleCnt="0"/>
      <dgm:spPr/>
    </dgm:pt>
    <dgm:pt modelId="{DF7215DB-5C9E-4E7C-8DA3-B5BD63720B8F}" type="pres">
      <dgm:prSet presAssocID="{B88C7A58-4FB3-4EDD-A045-642D1441385F}" presName="horzSpace2" presStyleCnt="0"/>
      <dgm:spPr/>
    </dgm:pt>
    <dgm:pt modelId="{82508147-54DE-4BD2-A983-A9D2CA70A0B1}" type="pres">
      <dgm:prSet presAssocID="{B88C7A58-4FB3-4EDD-A045-642D1441385F}" presName="tx2" presStyleLbl="revTx" presStyleIdx="1" presStyleCnt="6"/>
      <dgm:spPr/>
      <dgm:t>
        <a:bodyPr/>
        <a:lstStyle/>
        <a:p>
          <a:endParaRPr lang="en-US"/>
        </a:p>
      </dgm:t>
    </dgm:pt>
    <dgm:pt modelId="{2128EE5E-B118-4717-A795-CDE3743E92DE}" type="pres">
      <dgm:prSet presAssocID="{B88C7A58-4FB3-4EDD-A045-642D1441385F}" presName="vert2" presStyleCnt="0"/>
      <dgm:spPr/>
    </dgm:pt>
    <dgm:pt modelId="{EF1A453E-A214-4F3D-B5C8-7473AD820015}" type="pres">
      <dgm:prSet presAssocID="{B88C7A58-4FB3-4EDD-A045-642D1441385F}" presName="thinLine2b" presStyleLbl="callout" presStyleIdx="0" presStyleCnt="5"/>
      <dgm:spPr/>
    </dgm:pt>
    <dgm:pt modelId="{EB7AD766-2C1E-47EC-8779-5CEC360D070C}" type="pres">
      <dgm:prSet presAssocID="{B88C7A58-4FB3-4EDD-A045-642D1441385F}" presName="vertSpace2b" presStyleCnt="0"/>
      <dgm:spPr/>
    </dgm:pt>
    <dgm:pt modelId="{A9C18C18-DD9D-41F4-A0F7-7FCE9A588AE5}" type="pres">
      <dgm:prSet presAssocID="{64906AA8-76F7-418E-A147-9D1326C5706F}" presName="horz2" presStyleCnt="0"/>
      <dgm:spPr/>
    </dgm:pt>
    <dgm:pt modelId="{6E974BCA-476B-4784-8986-98ABCE947EAE}" type="pres">
      <dgm:prSet presAssocID="{64906AA8-76F7-418E-A147-9D1326C5706F}" presName="horzSpace2" presStyleCnt="0"/>
      <dgm:spPr/>
    </dgm:pt>
    <dgm:pt modelId="{6E71FA47-B2A1-4BEF-B557-3D01A35095F5}" type="pres">
      <dgm:prSet presAssocID="{64906AA8-76F7-418E-A147-9D1326C5706F}" presName="tx2" presStyleLbl="revTx" presStyleIdx="2" presStyleCnt="6"/>
      <dgm:spPr/>
      <dgm:t>
        <a:bodyPr/>
        <a:lstStyle/>
        <a:p>
          <a:endParaRPr lang="en-US"/>
        </a:p>
      </dgm:t>
    </dgm:pt>
    <dgm:pt modelId="{7A08BA9A-0C09-4840-87BD-CF141A3FF0EE}" type="pres">
      <dgm:prSet presAssocID="{64906AA8-76F7-418E-A147-9D1326C5706F}" presName="vert2" presStyleCnt="0"/>
      <dgm:spPr/>
    </dgm:pt>
    <dgm:pt modelId="{F2AA6A9C-27EA-4546-9CC4-A63A3A22CD11}" type="pres">
      <dgm:prSet presAssocID="{64906AA8-76F7-418E-A147-9D1326C5706F}" presName="thinLine2b" presStyleLbl="callout" presStyleIdx="1" presStyleCnt="5"/>
      <dgm:spPr/>
    </dgm:pt>
    <dgm:pt modelId="{73193D53-7082-4FCA-B99E-F0D2AC1F10D5}" type="pres">
      <dgm:prSet presAssocID="{64906AA8-76F7-418E-A147-9D1326C5706F}" presName="vertSpace2b" presStyleCnt="0"/>
      <dgm:spPr/>
    </dgm:pt>
    <dgm:pt modelId="{F7695C9B-80CF-4A14-BB7E-EE90D40DDF5B}" type="pres">
      <dgm:prSet presAssocID="{AA0D2DF4-7EC4-4F71-9582-8A62A014D489}" presName="horz2" presStyleCnt="0"/>
      <dgm:spPr/>
    </dgm:pt>
    <dgm:pt modelId="{11410F33-76B7-4CF8-8F57-1A9ED7733BF2}" type="pres">
      <dgm:prSet presAssocID="{AA0D2DF4-7EC4-4F71-9582-8A62A014D489}" presName="horzSpace2" presStyleCnt="0"/>
      <dgm:spPr/>
    </dgm:pt>
    <dgm:pt modelId="{24FA9FA2-6A7C-4662-918A-D08305FC27DD}" type="pres">
      <dgm:prSet presAssocID="{AA0D2DF4-7EC4-4F71-9582-8A62A014D489}" presName="tx2" presStyleLbl="revTx" presStyleIdx="3" presStyleCnt="6"/>
      <dgm:spPr/>
      <dgm:t>
        <a:bodyPr/>
        <a:lstStyle/>
        <a:p>
          <a:endParaRPr lang="en-US"/>
        </a:p>
      </dgm:t>
    </dgm:pt>
    <dgm:pt modelId="{EBDCCB81-816A-4FC3-A5C4-D91F983F496E}" type="pres">
      <dgm:prSet presAssocID="{AA0D2DF4-7EC4-4F71-9582-8A62A014D489}" presName="vert2" presStyleCnt="0"/>
      <dgm:spPr/>
    </dgm:pt>
    <dgm:pt modelId="{E957D658-8C14-4384-968D-EA6925DBC8CB}" type="pres">
      <dgm:prSet presAssocID="{AA0D2DF4-7EC4-4F71-9582-8A62A014D489}" presName="thinLine2b" presStyleLbl="callout" presStyleIdx="2" presStyleCnt="5"/>
      <dgm:spPr/>
    </dgm:pt>
    <dgm:pt modelId="{621D5AE9-D4ED-4295-87E8-157930B33604}" type="pres">
      <dgm:prSet presAssocID="{AA0D2DF4-7EC4-4F71-9582-8A62A014D489}" presName="vertSpace2b" presStyleCnt="0"/>
      <dgm:spPr/>
    </dgm:pt>
    <dgm:pt modelId="{45058D4E-4B41-4FA3-81E6-9546EFABB0B5}" type="pres">
      <dgm:prSet presAssocID="{68DA5D21-BD4C-4935-A57D-FDC2B0FFD813}" presName="horz2" presStyleCnt="0"/>
      <dgm:spPr/>
    </dgm:pt>
    <dgm:pt modelId="{B04DF723-109B-414D-84AF-95378847614D}" type="pres">
      <dgm:prSet presAssocID="{68DA5D21-BD4C-4935-A57D-FDC2B0FFD813}" presName="horzSpace2" presStyleCnt="0"/>
      <dgm:spPr/>
    </dgm:pt>
    <dgm:pt modelId="{4021219A-FEFE-475D-8A08-B8A912B580AF}" type="pres">
      <dgm:prSet presAssocID="{68DA5D21-BD4C-4935-A57D-FDC2B0FFD813}" presName="tx2" presStyleLbl="revTx" presStyleIdx="4" presStyleCnt="6"/>
      <dgm:spPr/>
      <dgm:t>
        <a:bodyPr/>
        <a:lstStyle/>
        <a:p>
          <a:endParaRPr lang="en-US"/>
        </a:p>
      </dgm:t>
    </dgm:pt>
    <dgm:pt modelId="{C32BF276-7E24-45FC-8E39-81523D8D659B}" type="pres">
      <dgm:prSet presAssocID="{68DA5D21-BD4C-4935-A57D-FDC2B0FFD813}" presName="vert2" presStyleCnt="0"/>
      <dgm:spPr/>
    </dgm:pt>
    <dgm:pt modelId="{6BF4114D-C51F-4A89-8E15-33D8FC307426}" type="pres">
      <dgm:prSet presAssocID="{68DA5D21-BD4C-4935-A57D-FDC2B0FFD813}" presName="thinLine2b" presStyleLbl="callout" presStyleIdx="3" presStyleCnt="5"/>
      <dgm:spPr/>
    </dgm:pt>
    <dgm:pt modelId="{F1645B7F-A4E7-49DA-B2FA-8942149C461F}" type="pres">
      <dgm:prSet presAssocID="{68DA5D21-BD4C-4935-A57D-FDC2B0FFD813}" presName="vertSpace2b" presStyleCnt="0"/>
      <dgm:spPr/>
    </dgm:pt>
    <dgm:pt modelId="{910511A4-3F1E-480F-978C-96C5F2A9A722}" type="pres">
      <dgm:prSet presAssocID="{1EE5F987-E18D-4C6D-96E5-A021FE1FEA63}" presName="horz2" presStyleCnt="0"/>
      <dgm:spPr/>
    </dgm:pt>
    <dgm:pt modelId="{4F2B967D-79DD-4952-8CC7-57A4F2D204CF}" type="pres">
      <dgm:prSet presAssocID="{1EE5F987-E18D-4C6D-96E5-A021FE1FEA63}" presName="horzSpace2" presStyleCnt="0"/>
      <dgm:spPr/>
    </dgm:pt>
    <dgm:pt modelId="{943F77EE-31C0-454C-817F-E27F51123586}" type="pres">
      <dgm:prSet presAssocID="{1EE5F987-E18D-4C6D-96E5-A021FE1FEA63}" presName="tx2" presStyleLbl="revTx" presStyleIdx="5" presStyleCnt="6"/>
      <dgm:spPr/>
      <dgm:t>
        <a:bodyPr/>
        <a:lstStyle/>
        <a:p>
          <a:endParaRPr lang="en-US"/>
        </a:p>
      </dgm:t>
    </dgm:pt>
    <dgm:pt modelId="{FD347D24-BA68-47CB-B3F9-62403DB0AEBA}" type="pres">
      <dgm:prSet presAssocID="{1EE5F987-E18D-4C6D-96E5-A021FE1FEA63}" presName="vert2" presStyleCnt="0"/>
      <dgm:spPr/>
    </dgm:pt>
    <dgm:pt modelId="{A977E90C-9E0A-4E0E-B7A6-E195D3EBA34C}" type="pres">
      <dgm:prSet presAssocID="{1EE5F987-E18D-4C6D-96E5-A021FE1FEA63}" presName="thinLine2b" presStyleLbl="callout" presStyleIdx="4" presStyleCnt="5"/>
      <dgm:spPr/>
    </dgm:pt>
    <dgm:pt modelId="{0958342B-0161-40F7-AF98-28CAD2A1F23B}" type="pres">
      <dgm:prSet presAssocID="{1EE5F987-E18D-4C6D-96E5-A021FE1FEA63}" presName="vertSpace2b" presStyleCnt="0"/>
      <dgm:spPr/>
    </dgm:pt>
  </dgm:ptLst>
  <dgm:cxnLst>
    <dgm:cxn modelId="{FC7120D5-CF8B-4174-8091-0CDC645B5DCA}" srcId="{F04181A3-A2EC-49BC-AC26-92FF3B7F9D6C}" destId="{44AC52CA-ED0B-46A6-A58F-803F0CA03455}" srcOrd="0" destOrd="0" parTransId="{0D88BBA7-7B6F-48D3-9C6B-4945AEBF2244}" sibTransId="{32108307-5C9B-46F8-BAFF-2FAF67934297}"/>
    <dgm:cxn modelId="{07249F69-DA1C-4173-A016-6AC39FAB613B}" type="presOf" srcId="{B88C7A58-4FB3-4EDD-A045-642D1441385F}" destId="{82508147-54DE-4BD2-A983-A9D2CA70A0B1}" srcOrd="0" destOrd="0" presId="urn:microsoft.com/office/officeart/2008/layout/LinedList"/>
    <dgm:cxn modelId="{014789A2-07DB-49CF-B509-B8CF595E9A91}" srcId="{44AC52CA-ED0B-46A6-A58F-803F0CA03455}" destId="{1EE5F987-E18D-4C6D-96E5-A021FE1FEA63}" srcOrd="4" destOrd="0" parTransId="{CADB110E-4871-4CD8-B988-A94368CD1D0E}" sibTransId="{53BC1707-B727-4606-99AC-33DFB6FB39C7}"/>
    <dgm:cxn modelId="{589C2CE5-3F78-4539-8153-AFC044007BC6}" type="presOf" srcId="{AA0D2DF4-7EC4-4F71-9582-8A62A014D489}" destId="{24FA9FA2-6A7C-4662-918A-D08305FC27DD}" srcOrd="0" destOrd="0" presId="urn:microsoft.com/office/officeart/2008/layout/LinedList"/>
    <dgm:cxn modelId="{0CB2B905-2ADF-4B33-82F2-14FF38BD297E}" srcId="{44AC52CA-ED0B-46A6-A58F-803F0CA03455}" destId="{68DA5D21-BD4C-4935-A57D-FDC2B0FFD813}" srcOrd="3" destOrd="0" parTransId="{2B8970E6-AF64-4C77-BD45-CC4CBC4FFC21}" sibTransId="{88F3F6D8-1905-46DD-8010-31090C6DE1C9}"/>
    <dgm:cxn modelId="{77875FDB-D1CA-4CCA-80EE-6BDCFA84FDA8}" type="presOf" srcId="{44AC52CA-ED0B-46A6-A58F-803F0CA03455}" destId="{C9F1937F-0197-4849-9FA7-0C0108464D59}" srcOrd="0" destOrd="0" presId="urn:microsoft.com/office/officeart/2008/layout/LinedList"/>
    <dgm:cxn modelId="{FDAA6A22-C42C-4C2C-B5E8-231A4484C31B}" type="presOf" srcId="{1EE5F987-E18D-4C6D-96E5-A021FE1FEA63}" destId="{943F77EE-31C0-454C-817F-E27F51123586}" srcOrd="0" destOrd="0" presId="urn:microsoft.com/office/officeart/2008/layout/LinedList"/>
    <dgm:cxn modelId="{8B095F98-3329-46C2-829D-9DCA70022DE0}" srcId="{44AC52CA-ED0B-46A6-A58F-803F0CA03455}" destId="{B88C7A58-4FB3-4EDD-A045-642D1441385F}" srcOrd="0" destOrd="0" parTransId="{DAD79D8F-73B6-4522-B6F0-10F8284D1B90}" sibTransId="{3F049C16-0100-475C-9713-DE2841C458AF}"/>
    <dgm:cxn modelId="{0E8E2041-A3D5-48C1-8C2A-9E26EF9F3B60}" type="presOf" srcId="{64906AA8-76F7-418E-A147-9D1326C5706F}" destId="{6E71FA47-B2A1-4BEF-B557-3D01A35095F5}" srcOrd="0" destOrd="0" presId="urn:microsoft.com/office/officeart/2008/layout/LinedList"/>
    <dgm:cxn modelId="{0442913F-C249-4B82-865E-73097CCABFA8}" srcId="{44AC52CA-ED0B-46A6-A58F-803F0CA03455}" destId="{64906AA8-76F7-418E-A147-9D1326C5706F}" srcOrd="1" destOrd="0" parTransId="{7A80C101-842C-4532-AD00-6D75CD922B47}" sibTransId="{20AF8657-5F36-43AC-B2C0-FDFB9DF043CD}"/>
    <dgm:cxn modelId="{C3D16994-D215-42DE-850E-06556052B88F}" type="presOf" srcId="{68DA5D21-BD4C-4935-A57D-FDC2B0FFD813}" destId="{4021219A-FEFE-475D-8A08-B8A912B580AF}" srcOrd="0" destOrd="0" presId="urn:microsoft.com/office/officeart/2008/layout/LinedList"/>
    <dgm:cxn modelId="{0EDD41C3-7692-4765-9EA8-F59CD2A2ABFB}" srcId="{44AC52CA-ED0B-46A6-A58F-803F0CA03455}" destId="{AA0D2DF4-7EC4-4F71-9582-8A62A014D489}" srcOrd="2" destOrd="0" parTransId="{70BE3400-F17C-429F-88FD-488DB5AB3542}" sibTransId="{29F30B69-DB30-40C4-B206-526760858786}"/>
    <dgm:cxn modelId="{621D1B14-91F4-4DE3-A35F-71B65C4F4A80}" type="presOf" srcId="{F04181A3-A2EC-49BC-AC26-92FF3B7F9D6C}" destId="{CA2C6F72-3C7F-44E3-8F0E-85EACBC735FA}" srcOrd="0" destOrd="0" presId="urn:microsoft.com/office/officeart/2008/layout/LinedList"/>
    <dgm:cxn modelId="{1D2F144B-415A-498D-BA46-664A561ECFE2}" type="presParOf" srcId="{CA2C6F72-3C7F-44E3-8F0E-85EACBC735FA}" destId="{6C1800C5-DCB7-48AE-9831-DD6E1161EEDF}" srcOrd="0" destOrd="0" presId="urn:microsoft.com/office/officeart/2008/layout/LinedList"/>
    <dgm:cxn modelId="{1DABFE6C-61A2-49FD-8840-C3207C8A4133}" type="presParOf" srcId="{CA2C6F72-3C7F-44E3-8F0E-85EACBC735FA}" destId="{C76BB268-D323-469B-B33D-7D8374E12DFB}" srcOrd="1" destOrd="0" presId="urn:microsoft.com/office/officeart/2008/layout/LinedList"/>
    <dgm:cxn modelId="{9107CB3A-D1A1-4708-A6BE-A109E0144FF7}" type="presParOf" srcId="{C76BB268-D323-469B-B33D-7D8374E12DFB}" destId="{C9F1937F-0197-4849-9FA7-0C0108464D59}" srcOrd="0" destOrd="0" presId="urn:microsoft.com/office/officeart/2008/layout/LinedList"/>
    <dgm:cxn modelId="{6213927F-524F-443D-B0D4-F0152E3F3C88}" type="presParOf" srcId="{C76BB268-D323-469B-B33D-7D8374E12DFB}" destId="{A82E1804-B0A9-4AF1-8534-D2AAA9D19E13}" srcOrd="1" destOrd="0" presId="urn:microsoft.com/office/officeart/2008/layout/LinedList"/>
    <dgm:cxn modelId="{9F2F49C4-F804-4807-8B91-82830CE6E17A}" type="presParOf" srcId="{A82E1804-B0A9-4AF1-8534-D2AAA9D19E13}" destId="{B8C1CBF0-93F8-4C5E-92A4-9771799E7F5F}" srcOrd="0" destOrd="0" presId="urn:microsoft.com/office/officeart/2008/layout/LinedList"/>
    <dgm:cxn modelId="{1F5F048E-F901-4149-BB63-0C9A2F996B86}" type="presParOf" srcId="{A82E1804-B0A9-4AF1-8534-D2AAA9D19E13}" destId="{52EA5870-B10B-4737-A32D-8030108A47C0}" srcOrd="1" destOrd="0" presId="urn:microsoft.com/office/officeart/2008/layout/LinedList"/>
    <dgm:cxn modelId="{1A90C88C-9A13-484C-B36F-879E116C14E2}" type="presParOf" srcId="{52EA5870-B10B-4737-A32D-8030108A47C0}" destId="{DF7215DB-5C9E-4E7C-8DA3-B5BD63720B8F}" srcOrd="0" destOrd="0" presId="urn:microsoft.com/office/officeart/2008/layout/LinedList"/>
    <dgm:cxn modelId="{05EE5C9B-C8B2-4298-BEA9-5DFE0972777C}" type="presParOf" srcId="{52EA5870-B10B-4737-A32D-8030108A47C0}" destId="{82508147-54DE-4BD2-A983-A9D2CA70A0B1}" srcOrd="1" destOrd="0" presId="urn:microsoft.com/office/officeart/2008/layout/LinedList"/>
    <dgm:cxn modelId="{92AF7D5C-D7F9-4627-8891-52A258E8EDF7}" type="presParOf" srcId="{52EA5870-B10B-4737-A32D-8030108A47C0}" destId="{2128EE5E-B118-4717-A795-CDE3743E92DE}" srcOrd="2" destOrd="0" presId="urn:microsoft.com/office/officeart/2008/layout/LinedList"/>
    <dgm:cxn modelId="{56E65C9E-DEB0-474C-93E1-6A07AA66FAE7}" type="presParOf" srcId="{A82E1804-B0A9-4AF1-8534-D2AAA9D19E13}" destId="{EF1A453E-A214-4F3D-B5C8-7473AD820015}" srcOrd="2" destOrd="0" presId="urn:microsoft.com/office/officeart/2008/layout/LinedList"/>
    <dgm:cxn modelId="{44A838F3-AA8E-432A-8555-3793641B17D0}" type="presParOf" srcId="{A82E1804-B0A9-4AF1-8534-D2AAA9D19E13}" destId="{EB7AD766-2C1E-47EC-8779-5CEC360D070C}" srcOrd="3" destOrd="0" presId="urn:microsoft.com/office/officeart/2008/layout/LinedList"/>
    <dgm:cxn modelId="{65B39EA9-18AF-42EF-88A6-EE2D809A3A66}" type="presParOf" srcId="{A82E1804-B0A9-4AF1-8534-D2AAA9D19E13}" destId="{A9C18C18-DD9D-41F4-A0F7-7FCE9A588AE5}" srcOrd="4" destOrd="0" presId="urn:microsoft.com/office/officeart/2008/layout/LinedList"/>
    <dgm:cxn modelId="{63BEC5DA-B058-4D0B-AD7E-58CEF17F6AA8}" type="presParOf" srcId="{A9C18C18-DD9D-41F4-A0F7-7FCE9A588AE5}" destId="{6E974BCA-476B-4784-8986-98ABCE947EAE}" srcOrd="0" destOrd="0" presId="urn:microsoft.com/office/officeart/2008/layout/LinedList"/>
    <dgm:cxn modelId="{5F4A359D-0FD2-42C8-A3FC-DA75D6AFF33F}" type="presParOf" srcId="{A9C18C18-DD9D-41F4-A0F7-7FCE9A588AE5}" destId="{6E71FA47-B2A1-4BEF-B557-3D01A35095F5}" srcOrd="1" destOrd="0" presId="urn:microsoft.com/office/officeart/2008/layout/LinedList"/>
    <dgm:cxn modelId="{DC33FFE1-0A36-4085-A4BC-9D683D856B91}" type="presParOf" srcId="{A9C18C18-DD9D-41F4-A0F7-7FCE9A588AE5}" destId="{7A08BA9A-0C09-4840-87BD-CF141A3FF0EE}" srcOrd="2" destOrd="0" presId="urn:microsoft.com/office/officeart/2008/layout/LinedList"/>
    <dgm:cxn modelId="{A3939A4F-3CCE-4E1D-AE2A-A9FB93C8AC43}" type="presParOf" srcId="{A82E1804-B0A9-4AF1-8534-D2AAA9D19E13}" destId="{F2AA6A9C-27EA-4546-9CC4-A63A3A22CD11}" srcOrd="5" destOrd="0" presId="urn:microsoft.com/office/officeart/2008/layout/LinedList"/>
    <dgm:cxn modelId="{BD525F50-55D1-4E33-9399-CCA08C58FC0D}" type="presParOf" srcId="{A82E1804-B0A9-4AF1-8534-D2AAA9D19E13}" destId="{73193D53-7082-4FCA-B99E-F0D2AC1F10D5}" srcOrd="6" destOrd="0" presId="urn:microsoft.com/office/officeart/2008/layout/LinedList"/>
    <dgm:cxn modelId="{161C4081-0A0D-48A8-B084-763A9F239B62}" type="presParOf" srcId="{A82E1804-B0A9-4AF1-8534-D2AAA9D19E13}" destId="{F7695C9B-80CF-4A14-BB7E-EE90D40DDF5B}" srcOrd="7" destOrd="0" presId="urn:microsoft.com/office/officeart/2008/layout/LinedList"/>
    <dgm:cxn modelId="{BEA07F71-0557-4593-ABC5-AD1A61F56B09}" type="presParOf" srcId="{F7695C9B-80CF-4A14-BB7E-EE90D40DDF5B}" destId="{11410F33-76B7-4CF8-8F57-1A9ED7733BF2}" srcOrd="0" destOrd="0" presId="urn:microsoft.com/office/officeart/2008/layout/LinedList"/>
    <dgm:cxn modelId="{8FDE5B96-C80D-4D25-BE9E-A08F433C05AD}" type="presParOf" srcId="{F7695C9B-80CF-4A14-BB7E-EE90D40DDF5B}" destId="{24FA9FA2-6A7C-4662-918A-D08305FC27DD}" srcOrd="1" destOrd="0" presId="urn:microsoft.com/office/officeart/2008/layout/LinedList"/>
    <dgm:cxn modelId="{17111E2E-83E3-4432-8831-97B0E0A43E26}" type="presParOf" srcId="{F7695C9B-80CF-4A14-BB7E-EE90D40DDF5B}" destId="{EBDCCB81-816A-4FC3-A5C4-D91F983F496E}" srcOrd="2" destOrd="0" presId="urn:microsoft.com/office/officeart/2008/layout/LinedList"/>
    <dgm:cxn modelId="{A0F2833B-DC9D-4ECA-9356-79450A7200DB}" type="presParOf" srcId="{A82E1804-B0A9-4AF1-8534-D2AAA9D19E13}" destId="{E957D658-8C14-4384-968D-EA6925DBC8CB}" srcOrd="8" destOrd="0" presId="urn:microsoft.com/office/officeart/2008/layout/LinedList"/>
    <dgm:cxn modelId="{8D8F16C3-8037-4ECC-8BB0-9EBBAEC4FDF7}" type="presParOf" srcId="{A82E1804-B0A9-4AF1-8534-D2AAA9D19E13}" destId="{621D5AE9-D4ED-4295-87E8-157930B33604}" srcOrd="9" destOrd="0" presId="urn:microsoft.com/office/officeart/2008/layout/LinedList"/>
    <dgm:cxn modelId="{35FA56FA-76F6-4896-9EB4-5593243CC848}" type="presParOf" srcId="{A82E1804-B0A9-4AF1-8534-D2AAA9D19E13}" destId="{45058D4E-4B41-4FA3-81E6-9546EFABB0B5}" srcOrd="10" destOrd="0" presId="urn:microsoft.com/office/officeart/2008/layout/LinedList"/>
    <dgm:cxn modelId="{6D338C84-E640-40D1-AD4B-006D1EDFEEDB}" type="presParOf" srcId="{45058D4E-4B41-4FA3-81E6-9546EFABB0B5}" destId="{B04DF723-109B-414D-84AF-95378847614D}" srcOrd="0" destOrd="0" presId="urn:microsoft.com/office/officeart/2008/layout/LinedList"/>
    <dgm:cxn modelId="{E2F740E3-304E-4CA6-A493-BCA02943AC49}" type="presParOf" srcId="{45058D4E-4B41-4FA3-81E6-9546EFABB0B5}" destId="{4021219A-FEFE-475D-8A08-B8A912B580AF}" srcOrd="1" destOrd="0" presId="urn:microsoft.com/office/officeart/2008/layout/LinedList"/>
    <dgm:cxn modelId="{AF686FAF-BC09-4772-801D-865C41AEFC2C}" type="presParOf" srcId="{45058D4E-4B41-4FA3-81E6-9546EFABB0B5}" destId="{C32BF276-7E24-45FC-8E39-81523D8D659B}" srcOrd="2" destOrd="0" presId="urn:microsoft.com/office/officeart/2008/layout/LinedList"/>
    <dgm:cxn modelId="{9912AD77-859C-46BD-96B0-78AADBAE3564}" type="presParOf" srcId="{A82E1804-B0A9-4AF1-8534-D2AAA9D19E13}" destId="{6BF4114D-C51F-4A89-8E15-33D8FC307426}" srcOrd="11" destOrd="0" presId="urn:microsoft.com/office/officeart/2008/layout/LinedList"/>
    <dgm:cxn modelId="{9F209369-859C-4F79-B680-5419389E159B}" type="presParOf" srcId="{A82E1804-B0A9-4AF1-8534-D2AAA9D19E13}" destId="{F1645B7F-A4E7-49DA-B2FA-8942149C461F}" srcOrd="12" destOrd="0" presId="urn:microsoft.com/office/officeart/2008/layout/LinedList"/>
    <dgm:cxn modelId="{F2B75E1F-6720-4EFB-BC5D-03E70DB2ECCA}" type="presParOf" srcId="{A82E1804-B0A9-4AF1-8534-D2AAA9D19E13}" destId="{910511A4-3F1E-480F-978C-96C5F2A9A722}" srcOrd="13" destOrd="0" presId="urn:microsoft.com/office/officeart/2008/layout/LinedList"/>
    <dgm:cxn modelId="{4036C8B0-7C28-477C-B5EF-3B464D40300E}" type="presParOf" srcId="{910511A4-3F1E-480F-978C-96C5F2A9A722}" destId="{4F2B967D-79DD-4952-8CC7-57A4F2D204CF}" srcOrd="0" destOrd="0" presId="urn:microsoft.com/office/officeart/2008/layout/LinedList"/>
    <dgm:cxn modelId="{67E53766-8A91-495F-832C-D5FF77CA5432}" type="presParOf" srcId="{910511A4-3F1E-480F-978C-96C5F2A9A722}" destId="{943F77EE-31C0-454C-817F-E27F51123586}" srcOrd="1" destOrd="0" presId="urn:microsoft.com/office/officeart/2008/layout/LinedList"/>
    <dgm:cxn modelId="{26BD59CB-7B37-4BC4-9620-D47017C11557}" type="presParOf" srcId="{910511A4-3F1E-480F-978C-96C5F2A9A722}" destId="{FD347D24-BA68-47CB-B3F9-62403DB0AEBA}" srcOrd="2" destOrd="0" presId="urn:microsoft.com/office/officeart/2008/layout/LinedList"/>
    <dgm:cxn modelId="{B3CBE281-A98A-4AC3-B0DD-D32E91EBCF25}" type="presParOf" srcId="{A82E1804-B0A9-4AF1-8534-D2AAA9D19E13}" destId="{A977E90C-9E0A-4E0E-B7A6-E195D3EBA34C}" srcOrd="14" destOrd="0" presId="urn:microsoft.com/office/officeart/2008/layout/LinedList"/>
    <dgm:cxn modelId="{36BFECA3-F314-4E6A-AA83-71A8792EEFAD}" type="presParOf" srcId="{A82E1804-B0A9-4AF1-8534-D2AAA9D19E13}" destId="{0958342B-0161-40F7-AF98-28CAD2A1F23B}" srcOrd="15" destOrd="0" presId="urn:microsoft.com/office/officeart/2008/layout/LinedList"/>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6E168628-0496-4AC6-A89A-4EB3D66CE12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1B3E3B3-AF90-401D-AC9E-567B54ED53F0}">
      <dgm:prSet phldrT="[Text]"/>
      <dgm:spPr/>
      <dgm:t>
        <a:bodyPr/>
        <a:lstStyle/>
        <a:p>
          <a:pPr rtl="0"/>
          <a:r>
            <a:rPr lang="en-US" dirty="0" smtClean="0"/>
            <a:t>Methods</a:t>
          </a:r>
          <a:endParaRPr lang="en-US" dirty="0"/>
        </a:p>
      </dgm:t>
    </dgm:pt>
    <dgm:pt modelId="{49CD9B56-06B9-4E40-8DB8-8E11FC3F06BF}" type="parTrans" cxnId="{839BCDA1-CD69-4F69-ADF1-63C39A85ED35}">
      <dgm:prSet/>
      <dgm:spPr/>
      <dgm:t>
        <a:bodyPr/>
        <a:lstStyle/>
        <a:p>
          <a:pPr rtl="0"/>
          <a:endParaRPr lang="en-US"/>
        </a:p>
      </dgm:t>
    </dgm:pt>
    <dgm:pt modelId="{4A8D763B-16D3-4F14-A862-B002DCB8931B}" type="sibTrans" cxnId="{839BCDA1-CD69-4F69-ADF1-63C39A85ED35}">
      <dgm:prSet/>
      <dgm:spPr/>
      <dgm:t>
        <a:bodyPr/>
        <a:lstStyle/>
        <a:p>
          <a:pPr rtl="0"/>
          <a:endParaRPr lang="en-US"/>
        </a:p>
      </dgm:t>
    </dgm:pt>
    <dgm:pt modelId="{E496EAB3-F1F8-47E2-9785-D26420C2EB26}" type="pres">
      <dgm:prSet presAssocID="{6E168628-0496-4AC6-A89A-4EB3D66CE12A}" presName="linearFlow" presStyleCnt="0">
        <dgm:presLayoutVars>
          <dgm:dir/>
          <dgm:resizeHandles val="exact"/>
        </dgm:presLayoutVars>
      </dgm:prSet>
      <dgm:spPr/>
      <dgm:t>
        <a:bodyPr/>
        <a:lstStyle/>
        <a:p>
          <a:endParaRPr lang="en-US"/>
        </a:p>
      </dgm:t>
    </dgm:pt>
    <dgm:pt modelId="{CDE52782-5DF5-48F5-801A-2D6171C8802F}" type="pres">
      <dgm:prSet presAssocID="{F1B3E3B3-AF90-401D-AC9E-567B54ED53F0}" presName="composite" presStyleCnt="0"/>
      <dgm:spPr/>
    </dgm:pt>
    <dgm:pt modelId="{7582535A-B714-475D-BB00-8BFA58137E2D}" type="pres">
      <dgm:prSet presAssocID="{F1B3E3B3-AF90-401D-AC9E-567B54ED53F0}" presName="imgShp" presStyleLbl="fgImgPlace1" presStyleIdx="0" presStyleCnt="1"/>
      <dgm:spPr>
        <a:blipFill rotWithShape="1">
          <a:blip xmlns:r="http://schemas.openxmlformats.org/officeDocument/2006/relationships" r:embed="rId1"/>
          <a:stretch>
            <a:fillRect/>
          </a:stretch>
        </a:blipFill>
      </dgm:spPr>
    </dgm:pt>
    <dgm:pt modelId="{E634CAEB-A33D-45BC-A0DB-210E5823ACA5}" type="pres">
      <dgm:prSet presAssocID="{F1B3E3B3-AF90-401D-AC9E-567B54ED53F0}" presName="txShp" presStyleLbl="node1" presStyleIdx="0" presStyleCnt="1" custScaleX="110379">
        <dgm:presLayoutVars>
          <dgm:bulletEnabled val="1"/>
        </dgm:presLayoutVars>
      </dgm:prSet>
      <dgm:spPr/>
      <dgm:t>
        <a:bodyPr/>
        <a:lstStyle/>
        <a:p>
          <a:endParaRPr lang="en-US"/>
        </a:p>
      </dgm:t>
    </dgm:pt>
  </dgm:ptLst>
  <dgm:cxnLst>
    <dgm:cxn modelId="{839BCDA1-CD69-4F69-ADF1-63C39A85ED35}" srcId="{6E168628-0496-4AC6-A89A-4EB3D66CE12A}" destId="{F1B3E3B3-AF90-401D-AC9E-567B54ED53F0}" srcOrd="0" destOrd="0" parTransId="{49CD9B56-06B9-4E40-8DB8-8E11FC3F06BF}" sibTransId="{4A8D763B-16D3-4F14-A862-B002DCB8931B}"/>
    <dgm:cxn modelId="{DF95717F-06F8-4948-AD28-D60EEF6D77B0}" type="presOf" srcId="{6E168628-0496-4AC6-A89A-4EB3D66CE12A}" destId="{E496EAB3-F1F8-47E2-9785-D26420C2EB26}" srcOrd="0" destOrd="0" presId="urn:microsoft.com/office/officeart/2005/8/layout/vList3"/>
    <dgm:cxn modelId="{77BD227C-46F8-47B0-AD27-56060D6520DC}" type="presOf" srcId="{F1B3E3B3-AF90-401D-AC9E-567B54ED53F0}" destId="{E634CAEB-A33D-45BC-A0DB-210E5823ACA5}" srcOrd="0" destOrd="0" presId="urn:microsoft.com/office/officeart/2005/8/layout/vList3"/>
    <dgm:cxn modelId="{37DACA98-28B0-4651-B84B-A061B755F69C}" type="presParOf" srcId="{E496EAB3-F1F8-47E2-9785-D26420C2EB26}" destId="{CDE52782-5DF5-48F5-801A-2D6171C8802F}" srcOrd="0" destOrd="0" presId="urn:microsoft.com/office/officeart/2005/8/layout/vList3"/>
    <dgm:cxn modelId="{2A506AE1-8E28-41A1-BDE3-6AD8AC55FC83}" type="presParOf" srcId="{CDE52782-5DF5-48F5-801A-2D6171C8802F}" destId="{7582535A-B714-475D-BB00-8BFA58137E2D}" srcOrd="0" destOrd="0" presId="urn:microsoft.com/office/officeart/2005/8/layout/vList3"/>
    <dgm:cxn modelId="{795FD43F-3DF9-46DD-AB6E-2E0BC088CED5}" type="presParOf" srcId="{CDE52782-5DF5-48F5-801A-2D6171C8802F}" destId="{E634CAEB-A33D-45BC-A0DB-210E5823ACA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CF4110F7-30AB-4C6F-ACB3-5537F8D4E603}" type="doc">
      <dgm:prSet loTypeId="urn:microsoft.com/office/officeart/2008/layout/LinedList" loCatId="list" qsTypeId="urn:microsoft.com/office/officeart/2005/8/quickstyle/simple1" qsCatId="simple" csTypeId="urn:microsoft.com/office/officeart/2005/8/colors/accent5_1" csCatId="accent5" phldr="1"/>
      <dgm:spPr/>
      <dgm:t>
        <a:bodyPr/>
        <a:lstStyle/>
        <a:p>
          <a:endParaRPr lang="en-US"/>
        </a:p>
      </dgm:t>
    </dgm:pt>
    <dgm:pt modelId="{61DC76CB-0EA9-4C36-AD91-770B75051642}">
      <dgm:prSet phldrT="[Text]" phldr="1"/>
      <dgm:spPr/>
      <dgm:t>
        <a:bodyPr/>
        <a:lstStyle/>
        <a:p>
          <a:endParaRPr lang="en-US" dirty="0"/>
        </a:p>
      </dgm:t>
    </dgm:pt>
    <dgm:pt modelId="{A11385D1-8F48-4298-9ADD-5448D73F5119}" type="parTrans" cxnId="{03621D70-9FAF-40C0-9D3A-0FABF56B4ACE}">
      <dgm:prSet/>
      <dgm:spPr/>
      <dgm:t>
        <a:bodyPr/>
        <a:lstStyle/>
        <a:p>
          <a:endParaRPr lang="en-US"/>
        </a:p>
      </dgm:t>
    </dgm:pt>
    <dgm:pt modelId="{B7E67D41-FC92-426C-91F0-283D28038E03}" type="sibTrans" cxnId="{03621D70-9FAF-40C0-9D3A-0FABF56B4ACE}">
      <dgm:prSet/>
      <dgm:spPr/>
      <dgm:t>
        <a:bodyPr/>
        <a:lstStyle/>
        <a:p>
          <a:endParaRPr lang="en-US"/>
        </a:p>
      </dgm:t>
    </dgm:pt>
    <dgm:pt modelId="{A27E9ECF-6759-4381-B67E-9EFB6163FF69}">
      <dgm:prSet phldrT="[Text]"/>
      <dgm:spPr/>
      <dgm:t>
        <a:bodyPr/>
        <a:lstStyle/>
        <a:p>
          <a:r>
            <a:rPr lang="en-US" dirty="0" smtClean="0">
              <a:ea typeface="+mn-ea"/>
              <a:cs typeface="+mn-cs"/>
            </a:rPr>
            <a:t>Should include subheadings</a:t>
          </a:r>
          <a:endParaRPr lang="en-US" dirty="0"/>
        </a:p>
      </dgm:t>
    </dgm:pt>
    <dgm:pt modelId="{671EA317-C237-4D51-88A0-B7CB9590C9E4}" type="parTrans" cxnId="{E07E3BCC-B545-4087-9992-4F27E582B5E6}">
      <dgm:prSet/>
      <dgm:spPr/>
      <dgm:t>
        <a:bodyPr/>
        <a:lstStyle/>
        <a:p>
          <a:endParaRPr lang="en-US"/>
        </a:p>
      </dgm:t>
    </dgm:pt>
    <dgm:pt modelId="{3B6CB2A5-6A50-482F-8D07-6748316661B1}" type="sibTrans" cxnId="{E07E3BCC-B545-4087-9992-4F27E582B5E6}">
      <dgm:prSet/>
      <dgm:spPr/>
      <dgm:t>
        <a:bodyPr/>
        <a:lstStyle/>
        <a:p>
          <a:endParaRPr lang="en-US"/>
        </a:p>
      </dgm:t>
    </dgm:pt>
    <dgm:pt modelId="{C77BF11E-8463-4D71-B831-96DAAA769B09}">
      <dgm:prSet/>
      <dgm:spPr/>
      <dgm:t>
        <a:bodyPr/>
        <a:lstStyle/>
        <a:p>
          <a:r>
            <a:rPr lang="en-US" dirty="0" smtClean="0">
              <a:ea typeface="+mn-ea"/>
            </a:rPr>
            <a:t>Should be comprehensible by nontechnical reader</a:t>
          </a:r>
          <a:endParaRPr lang="en-US" dirty="0">
            <a:ea typeface="+mn-ea"/>
          </a:endParaRPr>
        </a:p>
      </dgm:t>
    </dgm:pt>
    <dgm:pt modelId="{7CC053CE-7F69-4FC2-8844-090688923870}" type="parTrans" cxnId="{7DF083EA-AAA1-4078-A489-C775E4E765BF}">
      <dgm:prSet/>
      <dgm:spPr/>
      <dgm:t>
        <a:bodyPr/>
        <a:lstStyle/>
        <a:p>
          <a:endParaRPr lang="en-US"/>
        </a:p>
      </dgm:t>
    </dgm:pt>
    <dgm:pt modelId="{307DC1E9-4863-4C03-B3A3-E7CE2274511E}" type="sibTrans" cxnId="{7DF083EA-AAA1-4078-A489-C775E4E765BF}">
      <dgm:prSet/>
      <dgm:spPr/>
      <dgm:t>
        <a:bodyPr/>
        <a:lstStyle/>
        <a:p>
          <a:endParaRPr lang="en-US"/>
        </a:p>
      </dgm:t>
    </dgm:pt>
    <dgm:pt modelId="{590DFF07-9B5F-41C6-A783-D5003735E35D}">
      <dgm:prSet/>
      <dgm:spPr/>
      <dgm:t>
        <a:bodyPr/>
        <a:lstStyle/>
        <a:p>
          <a:r>
            <a:rPr lang="en-US" dirty="0" smtClean="0">
              <a:ea typeface="+mn-ea"/>
            </a:rPr>
            <a:t>Past tense</a:t>
          </a:r>
          <a:endParaRPr lang="en-US" dirty="0">
            <a:ea typeface="+mn-ea"/>
          </a:endParaRPr>
        </a:p>
      </dgm:t>
    </dgm:pt>
    <dgm:pt modelId="{5F2575A9-B09C-4BDE-973D-11385FCFC5F4}" type="parTrans" cxnId="{014AA6DB-3A99-4BB5-8C6F-776CA5965D2F}">
      <dgm:prSet/>
      <dgm:spPr/>
      <dgm:t>
        <a:bodyPr/>
        <a:lstStyle/>
        <a:p>
          <a:endParaRPr lang="en-US"/>
        </a:p>
      </dgm:t>
    </dgm:pt>
    <dgm:pt modelId="{A959E84D-62F6-44DF-9395-881F226DDCBC}" type="sibTrans" cxnId="{014AA6DB-3A99-4BB5-8C6F-776CA5965D2F}">
      <dgm:prSet/>
      <dgm:spPr/>
      <dgm:t>
        <a:bodyPr/>
        <a:lstStyle/>
        <a:p>
          <a:endParaRPr lang="en-US"/>
        </a:p>
      </dgm:t>
    </dgm:pt>
    <dgm:pt modelId="{F0820DBE-C63C-4192-8C70-7E52FF18A0D0}">
      <dgm:prSet/>
      <dgm:spPr/>
      <dgm:t>
        <a:bodyPr/>
        <a:lstStyle/>
        <a:p>
          <a:r>
            <a:rPr lang="en-US" dirty="0" smtClean="0">
              <a:ea typeface="+mn-ea"/>
            </a:rPr>
            <a:t>Should be replicable</a:t>
          </a:r>
          <a:endParaRPr lang="en-US" dirty="0">
            <a:ea typeface="+mn-ea"/>
          </a:endParaRPr>
        </a:p>
      </dgm:t>
    </dgm:pt>
    <dgm:pt modelId="{18D133B2-CFFE-4BC4-83EE-2CF15C89EC07}" type="parTrans" cxnId="{6531B49C-93B5-41D0-BE88-441BD9DE63A5}">
      <dgm:prSet/>
      <dgm:spPr/>
      <dgm:t>
        <a:bodyPr/>
        <a:lstStyle/>
        <a:p>
          <a:endParaRPr lang="en-US"/>
        </a:p>
      </dgm:t>
    </dgm:pt>
    <dgm:pt modelId="{5777AB3E-9C25-4A92-A68E-68214813E272}" type="sibTrans" cxnId="{6531B49C-93B5-41D0-BE88-441BD9DE63A5}">
      <dgm:prSet/>
      <dgm:spPr/>
      <dgm:t>
        <a:bodyPr/>
        <a:lstStyle/>
        <a:p>
          <a:endParaRPr lang="en-US"/>
        </a:p>
      </dgm:t>
    </dgm:pt>
    <dgm:pt modelId="{66BFBAEA-74BD-48F9-B429-E1F7D23CD476}" type="pres">
      <dgm:prSet presAssocID="{CF4110F7-30AB-4C6F-ACB3-5537F8D4E603}" presName="vert0" presStyleCnt="0">
        <dgm:presLayoutVars>
          <dgm:dir/>
          <dgm:animOne val="branch"/>
          <dgm:animLvl val="lvl"/>
        </dgm:presLayoutVars>
      </dgm:prSet>
      <dgm:spPr/>
      <dgm:t>
        <a:bodyPr/>
        <a:lstStyle/>
        <a:p>
          <a:endParaRPr lang="en-US"/>
        </a:p>
      </dgm:t>
    </dgm:pt>
    <dgm:pt modelId="{2C051CEA-E598-478A-A1E8-7A8EBEB93049}" type="pres">
      <dgm:prSet presAssocID="{61DC76CB-0EA9-4C36-AD91-770B75051642}" presName="thickLine" presStyleLbl="alignNode1" presStyleIdx="0" presStyleCnt="1"/>
      <dgm:spPr/>
    </dgm:pt>
    <dgm:pt modelId="{4FD5BBA9-5D38-4045-8D66-0AC19816B2A6}" type="pres">
      <dgm:prSet presAssocID="{61DC76CB-0EA9-4C36-AD91-770B75051642}" presName="horz1" presStyleCnt="0"/>
      <dgm:spPr/>
    </dgm:pt>
    <dgm:pt modelId="{222996C1-8D22-4BB9-985D-DFEF756F577B}" type="pres">
      <dgm:prSet presAssocID="{61DC76CB-0EA9-4C36-AD91-770B75051642}" presName="tx1" presStyleLbl="revTx" presStyleIdx="0" presStyleCnt="5"/>
      <dgm:spPr/>
      <dgm:t>
        <a:bodyPr/>
        <a:lstStyle/>
        <a:p>
          <a:endParaRPr lang="en-US"/>
        </a:p>
      </dgm:t>
    </dgm:pt>
    <dgm:pt modelId="{481B8C71-FECC-4F61-BE19-0431744A26D9}" type="pres">
      <dgm:prSet presAssocID="{61DC76CB-0EA9-4C36-AD91-770B75051642}" presName="vert1" presStyleCnt="0"/>
      <dgm:spPr/>
    </dgm:pt>
    <dgm:pt modelId="{8A49C75D-5FD2-4560-9E33-BB958508C2F6}" type="pres">
      <dgm:prSet presAssocID="{A27E9ECF-6759-4381-B67E-9EFB6163FF69}" presName="vertSpace2a" presStyleCnt="0"/>
      <dgm:spPr/>
    </dgm:pt>
    <dgm:pt modelId="{9440CFB5-1324-458E-82A3-D3D4FA45E0DE}" type="pres">
      <dgm:prSet presAssocID="{A27E9ECF-6759-4381-B67E-9EFB6163FF69}" presName="horz2" presStyleCnt="0"/>
      <dgm:spPr/>
    </dgm:pt>
    <dgm:pt modelId="{DDF9134B-56FF-4220-A74B-1002C90A2BE2}" type="pres">
      <dgm:prSet presAssocID="{A27E9ECF-6759-4381-B67E-9EFB6163FF69}" presName="horzSpace2" presStyleCnt="0"/>
      <dgm:spPr/>
    </dgm:pt>
    <dgm:pt modelId="{28E5D532-C96D-4E7A-891A-C38A19E89788}" type="pres">
      <dgm:prSet presAssocID="{A27E9ECF-6759-4381-B67E-9EFB6163FF69}" presName="tx2" presStyleLbl="revTx" presStyleIdx="1" presStyleCnt="5"/>
      <dgm:spPr/>
      <dgm:t>
        <a:bodyPr/>
        <a:lstStyle/>
        <a:p>
          <a:endParaRPr lang="en-US"/>
        </a:p>
      </dgm:t>
    </dgm:pt>
    <dgm:pt modelId="{78EDAC60-1F14-45D1-8234-9E5F8BE8EDD6}" type="pres">
      <dgm:prSet presAssocID="{A27E9ECF-6759-4381-B67E-9EFB6163FF69}" presName="vert2" presStyleCnt="0"/>
      <dgm:spPr/>
    </dgm:pt>
    <dgm:pt modelId="{EFD2D548-EDD1-4350-8697-D050107C50A6}" type="pres">
      <dgm:prSet presAssocID="{A27E9ECF-6759-4381-B67E-9EFB6163FF69}" presName="thinLine2b" presStyleLbl="callout" presStyleIdx="0" presStyleCnt="4"/>
      <dgm:spPr/>
    </dgm:pt>
    <dgm:pt modelId="{5BC60D7A-D501-4957-A757-227F7B31F0AA}" type="pres">
      <dgm:prSet presAssocID="{A27E9ECF-6759-4381-B67E-9EFB6163FF69}" presName="vertSpace2b" presStyleCnt="0"/>
      <dgm:spPr/>
    </dgm:pt>
    <dgm:pt modelId="{75818E5C-871E-41D9-8874-5B9B3A73135C}" type="pres">
      <dgm:prSet presAssocID="{C77BF11E-8463-4D71-B831-96DAAA769B09}" presName="horz2" presStyleCnt="0"/>
      <dgm:spPr/>
    </dgm:pt>
    <dgm:pt modelId="{D73F3CDE-AB52-4CEF-9C70-16503318F6AD}" type="pres">
      <dgm:prSet presAssocID="{C77BF11E-8463-4D71-B831-96DAAA769B09}" presName="horzSpace2" presStyleCnt="0"/>
      <dgm:spPr/>
    </dgm:pt>
    <dgm:pt modelId="{1E7F8036-9B27-49FD-BE45-A7D3403D4FEC}" type="pres">
      <dgm:prSet presAssocID="{C77BF11E-8463-4D71-B831-96DAAA769B09}" presName="tx2" presStyleLbl="revTx" presStyleIdx="2" presStyleCnt="5"/>
      <dgm:spPr/>
      <dgm:t>
        <a:bodyPr/>
        <a:lstStyle/>
        <a:p>
          <a:endParaRPr lang="en-US"/>
        </a:p>
      </dgm:t>
    </dgm:pt>
    <dgm:pt modelId="{4B4A4B38-51AA-42F6-896A-B1B65B15CF02}" type="pres">
      <dgm:prSet presAssocID="{C77BF11E-8463-4D71-B831-96DAAA769B09}" presName="vert2" presStyleCnt="0"/>
      <dgm:spPr/>
    </dgm:pt>
    <dgm:pt modelId="{3F6EDEFC-B619-4213-9346-A8439CF6E654}" type="pres">
      <dgm:prSet presAssocID="{C77BF11E-8463-4D71-B831-96DAAA769B09}" presName="thinLine2b" presStyleLbl="callout" presStyleIdx="1" presStyleCnt="4"/>
      <dgm:spPr/>
    </dgm:pt>
    <dgm:pt modelId="{1A7191AB-246E-4CF5-A14A-A14DA9411BD4}" type="pres">
      <dgm:prSet presAssocID="{C77BF11E-8463-4D71-B831-96DAAA769B09}" presName="vertSpace2b" presStyleCnt="0"/>
      <dgm:spPr/>
    </dgm:pt>
    <dgm:pt modelId="{2539398B-F397-409D-9B0B-A6C2C0E90CF9}" type="pres">
      <dgm:prSet presAssocID="{F0820DBE-C63C-4192-8C70-7E52FF18A0D0}" presName="horz2" presStyleCnt="0"/>
      <dgm:spPr/>
    </dgm:pt>
    <dgm:pt modelId="{1C98ED0D-143A-41AF-8659-646A88053317}" type="pres">
      <dgm:prSet presAssocID="{F0820DBE-C63C-4192-8C70-7E52FF18A0D0}" presName="horzSpace2" presStyleCnt="0"/>
      <dgm:spPr/>
    </dgm:pt>
    <dgm:pt modelId="{075ED588-ED4E-4670-97EA-CF027C510BB8}" type="pres">
      <dgm:prSet presAssocID="{F0820DBE-C63C-4192-8C70-7E52FF18A0D0}" presName="tx2" presStyleLbl="revTx" presStyleIdx="3" presStyleCnt="5"/>
      <dgm:spPr/>
      <dgm:t>
        <a:bodyPr/>
        <a:lstStyle/>
        <a:p>
          <a:endParaRPr lang="en-US"/>
        </a:p>
      </dgm:t>
    </dgm:pt>
    <dgm:pt modelId="{1D028F62-7923-464F-B11E-6FEE6452B555}" type="pres">
      <dgm:prSet presAssocID="{F0820DBE-C63C-4192-8C70-7E52FF18A0D0}" presName="vert2" presStyleCnt="0"/>
      <dgm:spPr/>
    </dgm:pt>
    <dgm:pt modelId="{4B9A0D1F-FE47-4312-B816-0FC80064B784}" type="pres">
      <dgm:prSet presAssocID="{F0820DBE-C63C-4192-8C70-7E52FF18A0D0}" presName="thinLine2b" presStyleLbl="callout" presStyleIdx="2" presStyleCnt="4"/>
      <dgm:spPr/>
    </dgm:pt>
    <dgm:pt modelId="{8145C78F-BEAC-4E45-9BAB-A9A00E68278E}" type="pres">
      <dgm:prSet presAssocID="{F0820DBE-C63C-4192-8C70-7E52FF18A0D0}" presName="vertSpace2b" presStyleCnt="0"/>
      <dgm:spPr/>
    </dgm:pt>
    <dgm:pt modelId="{91A28F80-6AE7-41E6-80C5-713BE4D17E36}" type="pres">
      <dgm:prSet presAssocID="{590DFF07-9B5F-41C6-A783-D5003735E35D}" presName="horz2" presStyleCnt="0"/>
      <dgm:spPr/>
    </dgm:pt>
    <dgm:pt modelId="{417933D8-03B3-48DF-9807-1A2B52F7FCC5}" type="pres">
      <dgm:prSet presAssocID="{590DFF07-9B5F-41C6-A783-D5003735E35D}" presName="horzSpace2" presStyleCnt="0"/>
      <dgm:spPr/>
    </dgm:pt>
    <dgm:pt modelId="{E3EBC155-39EA-4F3B-B902-74E02BF6A490}" type="pres">
      <dgm:prSet presAssocID="{590DFF07-9B5F-41C6-A783-D5003735E35D}" presName="tx2" presStyleLbl="revTx" presStyleIdx="4" presStyleCnt="5"/>
      <dgm:spPr/>
      <dgm:t>
        <a:bodyPr/>
        <a:lstStyle/>
        <a:p>
          <a:endParaRPr lang="en-US"/>
        </a:p>
      </dgm:t>
    </dgm:pt>
    <dgm:pt modelId="{5C035486-1D1F-42EC-BF2A-BB39207EC91D}" type="pres">
      <dgm:prSet presAssocID="{590DFF07-9B5F-41C6-A783-D5003735E35D}" presName="vert2" presStyleCnt="0"/>
      <dgm:spPr/>
    </dgm:pt>
    <dgm:pt modelId="{73F7EC89-DCAA-4026-8CB5-40B2225ED7D7}" type="pres">
      <dgm:prSet presAssocID="{590DFF07-9B5F-41C6-A783-D5003735E35D}" presName="thinLine2b" presStyleLbl="callout" presStyleIdx="3" presStyleCnt="4"/>
      <dgm:spPr/>
    </dgm:pt>
    <dgm:pt modelId="{405EC0E8-6DE6-4365-8693-EFC98C316F7D}" type="pres">
      <dgm:prSet presAssocID="{590DFF07-9B5F-41C6-A783-D5003735E35D}" presName="vertSpace2b" presStyleCnt="0"/>
      <dgm:spPr/>
    </dgm:pt>
  </dgm:ptLst>
  <dgm:cxnLst>
    <dgm:cxn modelId="{6531B49C-93B5-41D0-BE88-441BD9DE63A5}" srcId="{61DC76CB-0EA9-4C36-AD91-770B75051642}" destId="{F0820DBE-C63C-4192-8C70-7E52FF18A0D0}" srcOrd="2" destOrd="0" parTransId="{18D133B2-CFFE-4BC4-83EE-2CF15C89EC07}" sibTransId="{5777AB3E-9C25-4A92-A68E-68214813E272}"/>
    <dgm:cxn modelId="{E07E3BCC-B545-4087-9992-4F27E582B5E6}" srcId="{61DC76CB-0EA9-4C36-AD91-770B75051642}" destId="{A27E9ECF-6759-4381-B67E-9EFB6163FF69}" srcOrd="0" destOrd="0" parTransId="{671EA317-C237-4D51-88A0-B7CB9590C9E4}" sibTransId="{3B6CB2A5-6A50-482F-8D07-6748316661B1}"/>
    <dgm:cxn modelId="{FE325BFE-0B78-4C1A-B501-BCBA62C375E1}" type="presOf" srcId="{C77BF11E-8463-4D71-B831-96DAAA769B09}" destId="{1E7F8036-9B27-49FD-BE45-A7D3403D4FEC}" srcOrd="0" destOrd="0" presId="urn:microsoft.com/office/officeart/2008/layout/LinedList"/>
    <dgm:cxn modelId="{014AA6DB-3A99-4BB5-8C6F-776CA5965D2F}" srcId="{61DC76CB-0EA9-4C36-AD91-770B75051642}" destId="{590DFF07-9B5F-41C6-A783-D5003735E35D}" srcOrd="3" destOrd="0" parTransId="{5F2575A9-B09C-4BDE-973D-11385FCFC5F4}" sibTransId="{A959E84D-62F6-44DF-9395-881F226DDCBC}"/>
    <dgm:cxn modelId="{5BDCFA08-A417-4050-9EEC-83860E29E4D8}" type="presOf" srcId="{CF4110F7-30AB-4C6F-ACB3-5537F8D4E603}" destId="{66BFBAEA-74BD-48F9-B429-E1F7D23CD476}" srcOrd="0" destOrd="0" presId="urn:microsoft.com/office/officeart/2008/layout/LinedList"/>
    <dgm:cxn modelId="{7DF083EA-AAA1-4078-A489-C775E4E765BF}" srcId="{61DC76CB-0EA9-4C36-AD91-770B75051642}" destId="{C77BF11E-8463-4D71-B831-96DAAA769B09}" srcOrd="1" destOrd="0" parTransId="{7CC053CE-7F69-4FC2-8844-090688923870}" sibTransId="{307DC1E9-4863-4C03-B3A3-E7CE2274511E}"/>
    <dgm:cxn modelId="{7D510AA7-B1D9-429C-8D67-E599BEB2AA0D}" type="presOf" srcId="{A27E9ECF-6759-4381-B67E-9EFB6163FF69}" destId="{28E5D532-C96D-4E7A-891A-C38A19E89788}" srcOrd="0" destOrd="0" presId="urn:microsoft.com/office/officeart/2008/layout/LinedList"/>
    <dgm:cxn modelId="{03621D70-9FAF-40C0-9D3A-0FABF56B4ACE}" srcId="{CF4110F7-30AB-4C6F-ACB3-5537F8D4E603}" destId="{61DC76CB-0EA9-4C36-AD91-770B75051642}" srcOrd="0" destOrd="0" parTransId="{A11385D1-8F48-4298-9ADD-5448D73F5119}" sibTransId="{B7E67D41-FC92-426C-91F0-283D28038E03}"/>
    <dgm:cxn modelId="{E9013BFB-B3B0-4A05-9C94-F84A6DF76D66}" type="presOf" srcId="{61DC76CB-0EA9-4C36-AD91-770B75051642}" destId="{222996C1-8D22-4BB9-985D-DFEF756F577B}" srcOrd="0" destOrd="0" presId="urn:microsoft.com/office/officeart/2008/layout/LinedList"/>
    <dgm:cxn modelId="{B53970C1-49A4-4267-810C-AC398B7256C3}" type="presOf" srcId="{590DFF07-9B5F-41C6-A783-D5003735E35D}" destId="{E3EBC155-39EA-4F3B-B902-74E02BF6A490}" srcOrd="0" destOrd="0" presId="urn:microsoft.com/office/officeart/2008/layout/LinedList"/>
    <dgm:cxn modelId="{81C589AC-494C-47A6-85E4-5EEA420D0D06}" type="presOf" srcId="{F0820DBE-C63C-4192-8C70-7E52FF18A0D0}" destId="{075ED588-ED4E-4670-97EA-CF027C510BB8}" srcOrd="0" destOrd="0" presId="urn:microsoft.com/office/officeart/2008/layout/LinedList"/>
    <dgm:cxn modelId="{CE8D9D4A-D400-43BB-8A5B-D5E87CA16C66}" type="presParOf" srcId="{66BFBAEA-74BD-48F9-B429-E1F7D23CD476}" destId="{2C051CEA-E598-478A-A1E8-7A8EBEB93049}" srcOrd="0" destOrd="0" presId="urn:microsoft.com/office/officeart/2008/layout/LinedList"/>
    <dgm:cxn modelId="{9EB74262-E4E1-48FA-A594-13EFB8273AD6}" type="presParOf" srcId="{66BFBAEA-74BD-48F9-B429-E1F7D23CD476}" destId="{4FD5BBA9-5D38-4045-8D66-0AC19816B2A6}" srcOrd="1" destOrd="0" presId="urn:microsoft.com/office/officeart/2008/layout/LinedList"/>
    <dgm:cxn modelId="{5ED7BDFB-8BC8-4867-9BEB-7CD102D4B24B}" type="presParOf" srcId="{4FD5BBA9-5D38-4045-8D66-0AC19816B2A6}" destId="{222996C1-8D22-4BB9-985D-DFEF756F577B}" srcOrd="0" destOrd="0" presId="urn:microsoft.com/office/officeart/2008/layout/LinedList"/>
    <dgm:cxn modelId="{898007D7-C0E3-4E3D-8C41-0296411B14D5}" type="presParOf" srcId="{4FD5BBA9-5D38-4045-8D66-0AC19816B2A6}" destId="{481B8C71-FECC-4F61-BE19-0431744A26D9}" srcOrd="1" destOrd="0" presId="urn:microsoft.com/office/officeart/2008/layout/LinedList"/>
    <dgm:cxn modelId="{180FA016-346D-496E-ACE5-FBC7083C09A7}" type="presParOf" srcId="{481B8C71-FECC-4F61-BE19-0431744A26D9}" destId="{8A49C75D-5FD2-4560-9E33-BB958508C2F6}" srcOrd="0" destOrd="0" presId="urn:microsoft.com/office/officeart/2008/layout/LinedList"/>
    <dgm:cxn modelId="{6119A7E9-C493-49AE-A231-40F57D7573CE}" type="presParOf" srcId="{481B8C71-FECC-4F61-BE19-0431744A26D9}" destId="{9440CFB5-1324-458E-82A3-D3D4FA45E0DE}" srcOrd="1" destOrd="0" presId="urn:microsoft.com/office/officeart/2008/layout/LinedList"/>
    <dgm:cxn modelId="{D19F2026-9562-4B74-BEE3-BA4BF25F5A7C}" type="presParOf" srcId="{9440CFB5-1324-458E-82A3-D3D4FA45E0DE}" destId="{DDF9134B-56FF-4220-A74B-1002C90A2BE2}" srcOrd="0" destOrd="0" presId="urn:microsoft.com/office/officeart/2008/layout/LinedList"/>
    <dgm:cxn modelId="{AA52CD83-DF9D-47E8-9422-EB0653BA4C1F}" type="presParOf" srcId="{9440CFB5-1324-458E-82A3-D3D4FA45E0DE}" destId="{28E5D532-C96D-4E7A-891A-C38A19E89788}" srcOrd="1" destOrd="0" presId="urn:microsoft.com/office/officeart/2008/layout/LinedList"/>
    <dgm:cxn modelId="{0297E60E-D270-4546-B44C-1EEAFB7C8DD5}" type="presParOf" srcId="{9440CFB5-1324-458E-82A3-D3D4FA45E0DE}" destId="{78EDAC60-1F14-45D1-8234-9E5F8BE8EDD6}" srcOrd="2" destOrd="0" presId="urn:microsoft.com/office/officeart/2008/layout/LinedList"/>
    <dgm:cxn modelId="{47CD8534-C766-448A-8A23-05A2D20C0D32}" type="presParOf" srcId="{481B8C71-FECC-4F61-BE19-0431744A26D9}" destId="{EFD2D548-EDD1-4350-8697-D050107C50A6}" srcOrd="2" destOrd="0" presId="urn:microsoft.com/office/officeart/2008/layout/LinedList"/>
    <dgm:cxn modelId="{49AB802D-1B96-48FF-A47E-3A29B4537466}" type="presParOf" srcId="{481B8C71-FECC-4F61-BE19-0431744A26D9}" destId="{5BC60D7A-D501-4957-A757-227F7B31F0AA}" srcOrd="3" destOrd="0" presId="urn:microsoft.com/office/officeart/2008/layout/LinedList"/>
    <dgm:cxn modelId="{33A8EB28-5784-4F50-8069-AA2AD8D1D23A}" type="presParOf" srcId="{481B8C71-FECC-4F61-BE19-0431744A26D9}" destId="{75818E5C-871E-41D9-8874-5B9B3A73135C}" srcOrd="4" destOrd="0" presId="urn:microsoft.com/office/officeart/2008/layout/LinedList"/>
    <dgm:cxn modelId="{2DA9E5D5-9035-49A3-927B-18A852E70252}" type="presParOf" srcId="{75818E5C-871E-41D9-8874-5B9B3A73135C}" destId="{D73F3CDE-AB52-4CEF-9C70-16503318F6AD}" srcOrd="0" destOrd="0" presId="urn:microsoft.com/office/officeart/2008/layout/LinedList"/>
    <dgm:cxn modelId="{A2C4E9B6-A6FB-40DE-964E-AF9ACD1C2975}" type="presParOf" srcId="{75818E5C-871E-41D9-8874-5B9B3A73135C}" destId="{1E7F8036-9B27-49FD-BE45-A7D3403D4FEC}" srcOrd="1" destOrd="0" presId="urn:microsoft.com/office/officeart/2008/layout/LinedList"/>
    <dgm:cxn modelId="{38DF2DA1-C705-49C2-BBB4-30BD382BD7D1}" type="presParOf" srcId="{75818E5C-871E-41D9-8874-5B9B3A73135C}" destId="{4B4A4B38-51AA-42F6-896A-B1B65B15CF02}" srcOrd="2" destOrd="0" presId="urn:microsoft.com/office/officeart/2008/layout/LinedList"/>
    <dgm:cxn modelId="{F80D4F65-F74F-4127-8F98-9B52D316FBF1}" type="presParOf" srcId="{481B8C71-FECC-4F61-BE19-0431744A26D9}" destId="{3F6EDEFC-B619-4213-9346-A8439CF6E654}" srcOrd="5" destOrd="0" presId="urn:microsoft.com/office/officeart/2008/layout/LinedList"/>
    <dgm:cxn modelId="{5A39A070-1849-43B3-816C-622E9DC264E6}" type="presParOf" srcId="{481B8C71-FECC-4F61-BE19-0431744A26D9}" destId="{1A7191AB-246E-4CF5-A14A-A14DA9411BD4}" srcOrd="6" destOrd="0" presId="urn:microsoft.com/office/officeart/2008/layout/LinedList"/>
    <dgm:cxn modelId="{ECC1FC23-6F5F-43DA-8D21-0AC726676310}" type="presParOf" srcId="{481B8C71-FECC-4F61-BE19-0431744A26D9}" destId="{2539398B-F397-409D-9B0B-A6C2C0E90CF9}" srcOrd="7" destOrd="0" presId="urn:microsoft.com/office/officeart/2008/layout/LinedList"/>
    <dgm:cxn modelId="{A1B7031A-65CF-42BA-A193-D034E4934452}" type="presParOf" srcId="{2539398B-F397-409D-9B0B-A6C2C0E90CF9}" destId="{1C98ED0D-143A-41AF-8659-646A88053317}" srcOrd="0" destOrd="0" presId="urn:microsoft.com/office/officeart/2008/layout/LinedList"/>
    <dgm:cxn modelId="{0E651170-26AE-4786-8A17-6BC4767D258A}" type="presParOf" srcId="{2539398B-F397-409D-9B0B-A6C2C0E90CF9}" destId="{075ED588-ED4E-4670-97EA-CF027C510BB8}" srcOrd="1" destOrd="0" presId="urn:microsoft.com/office/officeart/2008/layout/LinedList"/>
    <dgm:cxn modelId="{8DB824AA-BA79-4204-A321-E9758D43F76B}" type="presParOf" srcId="{2539398B-F397-409D-9B0B-A6C2C0E90CF9}" destId="{1D028F62-7923-464F-B11E-6FEE6452B555}" srcOrd="2" destOrd="0" presId="urn:microsoft.com/office/officeart/2008/layout/LinedList"/>
    <dgm:cxn modelId="{A0564A70-BD2C-4021-BD97-49B25E599E91}" type="presParOf" srcId="{481B8C71-FECC-4F61-BE19-0431744A26D9}" destId="{4B9A0D1F-FE47-4312-B816-0FC80064B784}" srcOrd="8" destOrd="0" presId="urn:microsoft.com/office/officeart/2008/layout/LinedList"/>
    <dgm:cxn modelId="{0F68A840-C3B2-4A73-91BB-E78B27965D74}" type="presParOf" srcId="{481B8C71-FECC-4F61-BE19-0431744A26D9}" destId="{8145C78F-BEAC-4E45-9BAB-A9A00E68278E}" srcOrd="9" destOrd="0" presId="urn:microsoft.com/office/officeart/2008/layout/LinedList"/>
    <dgm:cxn modelId="{E72CFC70-7528-4174-AB67-6D99149FE3D3}" type="presParOf" srcId="{481B8C71-FECC-4F61-BE19-0431744A26D9}" destId="{91A28F80-6AE7-41E6-80C5-713BE4D17E36}" srcOrd="10" destOrd="0" presId="urn:microsoft.com/office/officeart/2008/layout/LinedList"/>
    <dgm:cxn modelId="{08AC76A0-B5B8-4CCE-A7D4-42CE4E026E4A}" type="presParOf" srcId="{91A28F80-6AE7-41E6-80C5-713BE4D17E36}" destId="{417933D8-03B3-48DF-9807-1A2B52F7FCC5}" srcOrd="0" destOrd="0" presId="urn:microsoft.com/office/officeart/2008/layout/LinedList"/>
    <dgm:cxn modelId="{BB1FC945-324E-4531-85CA-518F4508FB02}" type="presParOf" srcId="{91A28F80-6AE7-41E6-80C5-713BE4D17E36}" destId="{E3EBC155-39EA-4F3B-B902-74E02BF6A490}" srcOrd="1" destOrd="0" presId="urn:microsoft.com/office/officeart/2008/layout/LinedList"/>
    <dgm:cxn modelId="{655C3862-8E17-48A5-ADE6-0EE932F4FE89}" type="presParOf" srcId="{91A28F80-6AE7-41E6-80C5-713BE4D17E36}" destId="{5C035486-1D1F-42EC-BF2A-BB39207EC91D}" srcOrd="2" destOrd="0" presId="urn:microsoft.com/office/officeart/2008/layout/LinedList"/>
    <dgm:cxn modelId="{1B06353C-FD6C-4A3F-87B3-D50D34673614}" type="presParOf" srcId="{481B8C71-FECC-4F61-BE19-0431744A26D9}" destId="{73F7EC89-DCAA-4026-8CB5-40B2225ED7D7}" srcOrd="11" destOrd="0" presId="urn:microsoft.com/office/officeart/2008/layout/LinedList"/>
    <dgm:cxn modelId="{01AF786E-8B8D-42F1-A05F-082F854B2B40}" type="presParOf" srcId="{481B8C71-FECC-4F61-BE19-0431744A26D9}" destId="{405EC0E8-6DE6-4365-8693-EFC98C316F7D}" srcOrd="12"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6E168628-0496-4AC6-A89A-4EB3D66CE12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1B3E3B3-AF90-401D-AC9E-567B54ED53F0}">
      <dgm:prSet phldrT="[Text]"/>
      <dgm:spPr/>
      <dgm:t>
        <a:bodyPr/>
        <a:lstStyle/>
        <a:p>
          <a:pPr rtl="0"/>
          <a:r>
            <a:rPr lang="en-US" dirty="0" smtClean="0"/>
            <a:t>Results</a:t>
          </a:r>
          <a:endParaRPr lang="en-US" dirty="0"/>
        </a:p>
      </dgm:t>
    </dgm:pt>
    <dgm:pt modelId="{49CD9B56-06B9-4E40-8DB8-8E11FC3F06BF}" type="parTrans" cxnId="{839BCDA1-CD69-4F69-ADF1-63C39A85ED35}">
      <dgm:prSet/>
      <dgm:spPr/>
      <dgm:t>
        <a:bodyPr/>
        <a:lstStyle/>
        <a:p>
          <a:pPr rtl="0"/>
          <a:endParaRPr lang="en-US"/>
        </a:p>
      </dgm:t>
    </dgm:pt>
    <dgm:pt modelId="{4A8D763B-16D3-4F14-A862-B002DCB8931B}" type="sibTrans" cxnId="{839BCDA1-CD69-4F69-ADF1-63C39A85ED35}">
      <dgm:prSet/>
      <dgm:spPr/>
      <dgm:t>
        <a:bodyPr/>
        <a:lstStyle/>
        <a:p>
          <a:pPr rtl="0"/>
          <a:endParaRPr lang="en-US"/>
        </a:p>
      </dgm:t>
    </dgm:pt>
    <dgm:pt modelId="{E496EAB3-F1F8-47E2-9785-D26420C2EB26}" type="pres">
      <dgm:prSet presAssocID="{6E168628-0496-4AC6-A89A-4EB3D66CE12A}" presName="linearFlow" presStyleCnt="0">
        <dgm:presLayoutVars>
          <dgm:dir/>
          <dgm:resizeHandles val="exact"/>
        </dgm:presLayoutVars>
      </dgm:prSet>
      <dgm:spPr/>
      <dgm:t>
        <a:bodyPr/>
        <a:lstStyle/>
        <a:p>
          <a:endParaRPr lang="en-US"/>
        </a:p>
      </dgm:t>
    </dgm:pt>
    <dgm:pt modelId="{CDE52782-5DF5-48F5-801A-2D6171C8802F}" type="pres">
      <dgm:prSet presAssocID="{F1B3E3B3-AF90-401D-AC9E-567B54ED53F0}" presName="composite" presStyleCnt="0"/>
      <dgm:spPr/>
    </dgm:pt>
    <dgm:pt modelId="{7582535A-B714-475D-BB00-8BFA58137E2D}" type="pres">
      <dgm:prSet presAssocID="{F1B3E3B3-AF90-401D-AC9E-567B54ED53F0}" presName="imgShp" presStyleLbl="fgImgPlace1" presStyleIdx="0" presStyleCnt="1"/>
      <dgm:spPr>
        <a:blipFill rotWithShape="1">
          <a:blip xmlns:r="http://schemas.openxmlformats.org/officeDocument/2006/relationships" r:embed="rId1"/>
          <a:stretch>
            <a:fillRect/>
          </a:stretch>
        </a:blipFill>
      </dgm:spPr>
    </dgm:pt>
    <dgm:pt modelId="{E634CAEB-A33D-45BC-A0DB-210E5823ACA5}" type="pres">
      <dgm:prSet presAssocID="{F1B3E3B3-AF90-401D-AC9E-567B54ED53F0}" presName="txShp" presStyleLbl="node1" presStyleIdx="0" presStyleCnt="1" custScaleX="110379">
        <dgm:presLayoutVars>
          <dgm:bulletEnabled val="1"/>
        </dgm:presLayoutVars>
      </dgm:prSet>
      <dgm:spPr/>
      <dgm:t>
        <a:bodyPr/>
        <a:lstStyle/>
        <a:p>
          <a:endParaRPr lang="en-US"/>
        </a:p>
      </dgm:t>
    </dgm:pt>
  </dgm:ptLst>
  <dgm:cxnLst>
    <dgm:cxn modelId="{839BCDA1-CD69-4F69-ADF1-63C39A85ED35}" srcId="{6E168628-0496-4AC6-A89A-4EB3D66CE12A}" destId="{F1B3E3B3-AF90-401D-AC9E-567B54ED53F0}" srcOrd="0" destOrd="0" parTransId="{49CD9B56-06B9-4E40-8DB8-8E11FC3F06BF}" sibTransId="{4A8D763B-16D3-4F14-A862-B002DCB8931B}"/>
    <dgm:cxn modelId="{DF95717F-06F8-4948-AD28-D60EEF6D77B0}" type="presOf" srcId="{6E168628-0496-4AC6-A89A-4EB3D66CE12A}" destId="{E496EAB3-F1F8-47E2-9785-D26420C2EB26}" srcOrd="0" destOrd="0" presId="urn:microsoft.com/office/officeart/2005/8/layout/vList3"/>
    <dgm:cxn modelId="{77BD227C-46F8-47B0-AD27-56060D6520DC}" type="presOf" srcId="{F1B3E3B3-AF90-401D-AC9E-567B54ED53F0}" destId="{E634CAEB-A33D-45BC-A0DB-210E5823ACA5}" srcOrd="0" destOrd="0" presId="urn:microsoft.com/office/officeart/2005/8/layout/vList3"/>
    <dgm:cxn modelId="{37DACA98-28B0-4651-B84B-A061B755F69C}" type="presParOf" srcId="{E496EAB3-F1F8-47E2-9785-D26420C2EB26}" destId="{CDE52782-5DF5-48F5-801A-2D6171C8802F}" srcOrd="0" destOrd="0" presId="urn:microsoft.com/office/officeart/2005/8/layout/vList3"/>
    <dgm:cxn modelId="{2A506AE1-8E28-41A1-BDE3-6AD8AC55FC83}" type="presParOf" srcId="{CDE52782-5DF5-48F5-801A-2D6171C8802F}" destId="{7582535A-B714-475D-BB00-8BFA58137E2D}" srcOrd="0" destOrd="0" presId="urn:microsoft.com/office/officeart/2005/8/layout/vList3"/>
    <dgm:cxn modelId="{795FD43F-3DF9-46DD-AB6E-2E0BC088CED5}" type="presParOf" srcId="{CDE52782-5DF5-48F5-801A-2D6171C8802F}" destId="{E634CAEB-A33D-45BC-A0DB-210E5823ACA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60FC08-5C53-4F54-8342-66214B92BB7E}" type="doc">
      <dgm:prSet loTypeId="urn:microsoft.com/office/officeart/2005/8/layout/vList4#1" loCatId="list" qsTypeId="urn:microsoft.com/office/officeart/2005/8/quickstyle/simple1" qsCatId="simple" csTypeId="urn:microsoft.com/office/officeart/2005/8/colors/accent1_2" csCatId="accent1" phldr="1"/>
      <dgm:spPr/>
      <dgm:t>
        <a:bodyPr/>
        <a:lstStyle/>
        <a:p>
          <a:endParaRPr lang="en-US"/>
        </a:p>
      </dgm:t>
    </dgm:pt>
    <dgm:pt modelId="{184EF742-39B0-47E5-8CD5-790BFA7E506E}">
      <dgm:prSet phldrT="[Text]">
        <dgm:style>
          <a:lnRef idx="0">
            <a:schemeClr val="accent3"/>
          </a:lnRef>
          <a:fillRef idx="3">
            <a:schemeClr val="accent3"/>
          </a:fillRef>
          <a:effectRef idx="3">
            <a:schemeClr val="accent3"/>
          </a:effectRef>
          <a:fontRef idx="minor">
            <a:schemeClr val="lt1"/>
          </a:fontRef>
        </dgm:style>
      </dgm:prSet>
      <dgm:spPr/>
      <dgm:t>
        <a:bodyPr/>
        <a:lstStyle/>
        <a:p>
          <a:r>
            <a:rPr lang="en-US" dirty="0" smtClean="0"/>
            <a:t>Multi-Pass Approach</a:t>
          </a:r>
          <a:endParaRPr lang="en-US" dirty="0"/>
        </a:p>
      </dgm:t>
    </dgm:pt>
    <dgm:pt modelId="{B6B1DAB4-132C-4758-B4C8-1017C1D437E2}" type="parTrans" cxnId="{B80D61A6-5B56-45F7-8F7C-5B7AF6810300}">
      <dgm:prSet/>
      <dgm:spPr/>
      <dgm:t>
        <a:bodyPr/>
        <a:lstStyle/>
        <a:p>
          <a:endParaRPr lang="en-US"/>
        </a:p>
      </dgm:t>
    </dgm:pt>
    <dgm:pt modelId="{7EA0536A-B776-4FD7-967A-4E1948C22F10}" type="sibTrans" cxnId="{B80D61A6-5B56-45F7-8F7C-5B7AF6810300}">
      <dgm:prSet/>
      <dgm:spPr/>
      <dgm:t>
        <a:bodyPr/>
        <a:lstStyle/>
        <a:p>
          <a:endParaRPr lang="en-US"/>
        </a:p>
      </dgm:t>
    </dgm:pt>
    <dgm:pt modelId="{4AD8D32C-DBAD-494B-8572-16A82525350E}" type="pres">
      <dgm:prSet presAssocID="{0760FC08-5C53-4F54-8342-66214B92BB7E}" presName="linear" presStyleCnt="0">
        <dgm:presLayoutVars>
          <dgm:dir/>
          <dgm:resizeHandles val="exact"/>
        </dgm:presLayoutVars>
      </dgm:prSet>
      <dgm:spPr/>
      <dgm:t>
        <a:bodyPr/>
        <a:lstStyle/>
        <a:p>
          <a:endParaRPr lang="en-US"/>
        </a:p>
      </dgm:t>
    </dgm:pt>
    <dgm:pt modelId="{D73A0CF8-01F8-480A-B401-45AD9CDB212C}" type="pres">
      <dgm:prSet presAssocID="{184EF742-39B0-47E5-8CD5-790BFA7E506E}" presName="comp" presStyleCnt="0"/>
      <dgm:spPr/>
    </dgm:pt>
    <dgm:pt modelId="{E7C2003A-BC2B-4C42-9AD0-731F1D75EC27}" type="pres">
      <dgm:prSet presAssocID="{184EF742-39B0-47E5-8CD5-790BFA7E506E}" presName="box" presStyleLbl="node1" presStyleIdx="0" presStyleCnt="1" custLinFactNeighborX="-448" custLinFactNeighborY="4514"/>
      <dgm:spPr/>
      <dgm:t>
        <a:bodyPr/>
        <a:lstStyle/>
        <a:p>
          <a:endParaRPr lang="en-US"/>
        </a:p>
      </dgm:t>
    </dgm:pt>
    <dgm:pt modelId="{DB18A48B-ACFF-4F75-A184-4A06A2BC44A1}" type="pres">
      <dgm:prSet presAssocID="{184EF742-39B0-47E5-8CD5-790BFA7E506E}" presName="img" presStyleLbl="fgImgPlace1" presStyleIdx="0" presStyleCnt="1"/>
      <dgm:spPr>
        <a:blipFill rotWithShape="1">
          <a:blip xmlns:r="http://schemas.openxmlformats.org/officeDocument/2006/relationships" r:embed="rId1"/>
          <a:stretch>
            <a:fillRect/>
          </a:stretch>
        </a:blipFill>
      </dgm:spPr>
    </dgm:pt>
    <dgm:pt modelId="{DE158C1C-89F1-4B1F-8B8D-FBE94AC2026C}" type="pres">
      <dgm:prSet presAssocID="{184EF742-39B0-47E5-8CD5-790BFA7E506E}" presName="text" presStyleLbl="node1" presStyleIdx="0" presStyleCnt="1">
        <dgm:presLayoutVars>
          <dgm:bulletEnabled val="1"/>
        </dgm:presLayoutVars>
      </dgm:prSet>
      <dgm:spPr/>
      <dgm:t>
        <a:bodyPr/>
        <a:lstStyle/>
        <a:p>
          <a:endParaRPr lang="en-US"/>
        </a:p>
      </dgm:t>
    </dgm:pt>
  </dgm:ptLst>
  <dgm:cxnLst>
    <dgm:cxn modelId="{B80D61A6-5B56-45F7-8F7C-5B7AF6810300}" srcId="{0760FC08-5C53-4F54-8342-66214B92BB7E}" destId="{184EF742-39B0-47E5-8CD5-790BFA7E506E}" srcOrd="0" destOrd="0" parTransId="{B6B1DAB4-132C-4758-B4C8-1017C1D437E2}" sibTransId="{7EA0536A-B776-4FD7-967A-4E1948C22F10}"/>
    <dgm:cxn modelId="{9627B994-325C-429E-BA52-0619AFC774E5}" type="presOf" srcId="{184EF742-39B0-47E5-8CD5-790BFA7E506E}" destId="{DE158C1C-89F1-4B1F-8B8D-FBE94AC2026C}" srcOrd="1" destOrd="0" presId="urn:microsoft.com/office/officeart/2005/8/layout/vList4#1"/>
    <dgm:cxn modelId="{D2CBBBA7-FDD1-4F47-8328-626B8D053B6D}" type="presOf" srcId="{0760FC08-5C53-4F54-8342-66214B92BB7E}" destId="{4AD8D32C-DBAD-494B-8572-16A82525350E}" srcOrd="0" destOrd="0" presId="urn:microsoft.com/office/officeart/2005/8/layout/vList4#1"/>
    <dgm:cxn modelId="{1C9EB428-3386-4FC9-BD92-73E84E7DE198}" type="presOf" srcId="{184EF742-39B0-47E5-8CD5-790BFA7E506E}" destId="{E7C2003A-BC2B-4C42-9AD0-731F1D75EC27}" srcOrd="0" destOrd="0" presId="urn:microsoft.com/office/officeart/2005/8/layout/vList4#1"/>
    <dgm:cxn modelId="{4C08BE0E-B279-427B-9A44-9F2078CFF4D6}" type="presParOf" srcId="{4AD8D32C-DBAD-494B-8572-16A82525350E}" destId="{D73A0CF8-01F8-480A-B401-45AD9CDB212C}" srcOrd="0" destOrd="0" presId="urn:microsoft.com/office/officeart/2005/8/layout/vList4#1"/>
    <dgm:cxn modelId="{BF8425EB-18FB-448A-BF50-17A7C8AC76B0}" type="presParOf" srcId="{D73A0CF8-01F8-480A-B401-45AD9CDB212C}" destId="{E7C2003A-BC2B-4C42-9AD0-731F1D75EC27}" srcOrd="0" destOrd="0" presId="urn:microsoft.com/office/officeart/2005/8/layout/vList4#1"/>
    <dgm:cxn modelId="{3245EC2C-C600-48CC-A627-010D04B20886}" type="presParOf" srcId="{D73A0CF8-01F8-480A-B401-45AD9CDB212C}" destId="{DB18A48B-ACFF-4F75-A184-4A06A2BC44A1}" srcOrd="1" destOrd="0" presId="urn:microsoft.com/office/officeart/2005/8/layout/vList4#1"/>
    <dgm:cxn modelId="{ABDE7099-E105-46CE-A34C-AACF2000EC28}" type="presParOf" srcId="{D73A0CF8-01F8-480A-B401-45AD9CDB212C}" destId="{DE158C1C-89F1-4B1F-8B8D-FBE94AC2026C}" srcOrd="2" destOrd="0" presId="urn:microsoft.com/office/officeart/2005/8/layout/vList4#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D12F8670-ADFF-4EC2-AE5A-C13F6E370B60}"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en-US"/>
        </a:p>
      </dgm:t>
    </dgm:pt>
    <dgm:pt modelId="{646A1D93-89E5-49E3-A2B4-1C854655ECFF}">
      <dgm:prSet phldrT="[Text]"/>
      <dgm:spPr/>
      <dgm:t>
        <a:bodyPr/>
        <a:lstStyle/>
        <a:p>
          <a:r>
            <a:rPr lang="en-US" dirty="0" smtClean="0"/>
            <a:t>Organize around tables/figures</a:t>
          </a:r>
          <a:endParaRPr lang="en-US" dirty="0"/>
        </a:p>
      </dgm:t>
    </dgm:pt>
    <dgm:pt modelId="{8ED4FCAF-3F82-47AA-A5E6-D8D537710B10}" type="parTrans" cxnId="{3DA67599-FC4B-41E4-A979-9E6E8975DB4D}">
      <dgm:prSet/>
      <dgm:spPr/>
      <dgm:t>
        <a:bodyPr/>
        <a:lstStyle/>
        <a:p>
          <a:endParaRPr lang="en-US"/>
        </a:p>
      </dgm:t>
    </dgm:pt>
    <dgm:pt modelId="{665BDB5E-4C55-473D-90C2-8EA99178E961}" type="sibTrans" cxnId="{3DA67599-FC4B-41E4-A979-9E6E8975DB4D}">
      <dgm:prSet/>
      <dgm:spPr/>
      <dgm:t>
        <a:bodyPr/>
        <a:lstStyle/>
        <a:p>
          <a:endParaRPr lang="en-US"/>
        </a:p>
      </dgm:t>
    </dgm:pt>
    <dgm:pt modelId="{BE363A65-D71B-4D08-91FF-FB93941E44BE}">
      <dgm:prSet/>
      <dgm:spPr/>
      <dgm:t>
        <a:bodyPr/>
        <a:lstStyle/>
        <a:p>
          <a:r>
            <a:rPr lang="en-US" dirty="0" smtClean="0"/>
            <a:t>Past tense</a:t>
          </a:r>
          <a:endParaRPr lang="en-US" dirty="0"/>
        </a:p>
      </dgm:t>
    </dgm:pt>
    <dgm:pt modelId="{9C146417-EAF6-4D7E-BE5F-72FD7BE56728}" type="parTrans" cxnId="{860E1F3B-003E-4703-A295-8EBF5160294F}">
      <dgm:prSet/>
      <dgm:spPr/>
      <dgm:t>
        <a:bodyPr/>
        <a:lstStyle/>
        <a:p>
          <a:endParaRPr lang="en-US"/>
        </a:p>
      </dgm:t>
    </dgm:pt>
    <dgm:pt modelId="{8E5BBFF7-71B2-4BA5-B5B2-F2E998588C23}" type="sibTrans" cxnId="{860E1F3B-003E-4703-A295-8EBF5160294F}">
      <dgm:prSet/>
      <dgm:spPr/>
      <dgm:t>
        <a:bodyPr/>
        <a:lstStyle/>
        <a:p>
          <a:endParaRPr lang="en-US"/>
        </a:p>
      </dgm:t>
    </dgm:pt>
    <dgm:pt modelId="{D792D46D-86FE-4ED0-ADB2-38DECE9420C9}">
      <dgm:prSet/>
      <dgm:spPr/>
      <dgm:t>
        <a:bodyPr/>
        <a:lstStyle/>
        <a:p>
          <a:r>
            <a:rPr lang="en-US" dirty="0" smtClean="0"/>
            <a:t>No interpretation; just the facts!</a:t>
          </a:r>
          <a:endParaRPr lang="en-US" dirty="0"/>
        </a:p>
      </dgm:t>
    </dgm:pt>
    <dgm:pt modelId="{6F8F5768-98FD-41AF-A30E-BDB7429D10E5}" type="parTrans" cxnId="{A6B84D87-B7B9-4BE6-BD4D-62415C812F8D}">
      <dgm:prSet/>
      <dgm:spPr/>
      <dgm:t>
        <a:bodyPr/>
        <a:lstStyle/>
        <a:p>
          <a:endParaRPr lang="en-US"/>
        </a:p>
      </dgm:t>
    </dgm:pt>
    <dgm:pt modelId="{2C04C88C-2F1D-4FF6-87D6-C622753F3BDF}" type="sibTrans" cxnId="{A6B84D87-B7B9-4BE6-BD4D-62415C812F8D}">
      <dgm:prSet/>
      <dgm:spPr/>
      <dgm:t>
        <a:bodyPr/>
        <a:lstStyle/>
        <a:p>
          <a:endParaRPr lang="en-US"/>
        </a:p>
      </dgm:t>
    </dgm:pt>
    <dgm:pt modelId="{2BA37C11-56F7-4725-A0B4-EBC0765BC1F1}">
      <dgm:prSet/>
      <dgm:spPr/>
      <dgm:t>
        <a:bodyPr/>
        <a:lstStyle/>
        <a:p>
          <a:r>
            <a:rPr lang="en-US" dirty="0" smtClean="0"/>
            <a:t>Tables/Figures should be self-contained</a:t>
          </a:r>
          <a:endParaRPr lang="en-US" dirty="0"/>
        </a:p>
      </dgm:t>
    </dgm:pt>
    <dgm:pt modelId="{7BAFB713-F76D-4277-870F-1BE171F21E5F}" type="parTrans" cxnId="{F4B53FC7-4009-417E-B7C9-0A2D418D9C44}">
      <dgm:prSet/>
      <dgm:spPr/>
      <dgm:t>
        <a:bodyPr/>
        <a:lstStyle/>
        <a:p>
          <a:endParaRPr lang="en-US"/>
        </a:p>
      </dgm:t>
    </dgm:pt>
    <dgm:pt modelId="{5269FB04-4BD2-4EB4-89BC-5D547B156D54}" type="sibTrans" cxnId="{F4B53FC7-4009-417E-B7C9-0A2D418D9C44}">
      <dgm:prSet/>
      <dgm:spPr/>
      <dgm:t>
        <a:bodyPr/>
        <a:lstStyle/>
        <a:p>
          <a:endParaRPr lang="en-US"/>
        </a:p>
      </dgm:t>
    </dgm:pt>
    <dgm:pt modelId="{08CF7B26-632A-4E2D-9EDA-9C1E4C4BB872}" type="pres">
      <dgm:prSet presAssocID="{D12F8670-ADFF-4EC2-AE5A-C13F6E370B60}" presName="Name0" presStyleCnt="0">
        <dgm:presLayoutVars>
          <dgm:chMax val="7"/>
          <dgm:chPref val="7"/>
          <dgm:dir/>
        </dgm:presLayoutVars>
      </dgm:prSet>
      <dgm:spPr/>
      <dgm:t>
        <a:bodyPr/>
        <a:lstStyle/>
        <a:p>
          <a:endParaRPr lang="en-US"/>
        </a:p>
      </dgm:t>
    </dgm:pt>
    <dgm:pt modelId="{B6A1BB25-F330-4271-A567-8DA585D13B7C}" type="pres">
      <dgm:prSet presAssocID="{D12F8670-ADFF-4EC2-AE5A-C13F6E370B60}" presName="Name1" presStyleCnt="0"/>
      <dgm:spPr/>
    </dgm:pt>
    <dgm:pt modelId="{EB0C523A-3CD7-4443-A5AB-4DE516AA92D7}" type="pres">
      <dgm:prSet presAssocID="{D12F8670-ADFF-4EC2-AE5A-C13F6E370B60}" presName="cycle" presStyleCnt="0"/>
      <dgm:spPr/>
    </dgm:pt>
    <dgm:pt modelId="{4D9E3BA3-4E19-4879-AA8D-A7F9F8313A6F}" type="pres">
      <dgm:prSet presAssocID="{D12F8670-ADFF-4EC2-AE5A-C13F6E370B60}" presName="srcNode" presStyleLbl="node1" presStyleIdx="0" presStyleCnt="4"/>
      <dgm:spPr/>
    </dgm:pt>
    <dgm:pt modelId="{5A119DD3-3D51-4387-8B92-5ED6051A7FF3}" type="pres">
      <dgm:prSet presAssocID="{D12F8670-ADFF-4EC2-AE5A-C13F6E370B60}" presName="conn" presStyleLbl="parChTrans1D2" presStyleIdx="0" presStyleCnt="1"/>
      <dgm:spPr/>
      <dgm:t>
        <a:bodyPr/>
        <a:lstStyle/>
        <a:p>
          <a:endParaRPr lang="en-US"/>
        </a:p>
      </dgm:t>
    </dgm:pt>
    <dgm:pt modelId="{4DA2D6A0-A23F-457B-B157-1EF0933272E8}" type="pres">
      <dgm:prSet presAssocID="{D12F8670-ADFF-4EC2-AE5A-C13F6E370B60}" presName="extraNode" presStyleLbl="node1" presStyleIdx="0" presStyleCnt="4"/>
      <dgm:spPr/>
    </dgm:pt>
    <dgm:pt modelId="{9C22104C-5C90-475F-B95B-ED45A1BD7573}" type="pres">
      <dgm:prSet presAssocID="{D12F8670-ADFF-4EC2-AE5A-C13F6E370B60}" presName="dstNode" presStyleLbl="node1" presStyleIdx="0" presStyleCnt="4"/>
      <dgm:spPr/>
    </dgm:pt>
    <dgm:pt modelId="{53CDA56B-1656-4D5A-A724-4A27E9FAC254}" type="pres">
      <dgm:prSet presAssocID="{646A1D93-89E5-49E3-A2B4-1C854655ECFF}" presName="text_1" presStyleLbl="node1" presStyleIdx="0" presStyleCnt="4">
        <dgm:presLayoutVars>
          <dgm:bulletEnabled val="1"/>
        </dgm:presLayoutVars>
      </dgm:prSet>
      <dgm:spPr/>
      <dgm:t>
        <a:bodyPr/>
        <a:lstStyle/>
        <a:p>
          <a:endParaRPr lang="en-US"/>
        </a:p>
      </dgm:t>
    </dgm:pt>
    <dgm:pt modelId="{4D5428CB-07A8-474E-B6C4-7B34DFC42A08}" type="pres">
      <dgm:prSet presAssocID="{646A1D93-89E5-49E3-A2B4-1C854655ECFF}" presName="accent_1" presStyleCnt="0"/>
      <dgm:spPr/>
    </dgm:pt>
    <dgm:pt modelId="{F59A4CB3-3C95-4DFB-A2C2-D80CD1750011}" type="pres">
      <dgm:prSet presAssocID="{646A1D93-89E5-49E3-A2B4-1C854655ECFF}" presName="accentRepeatNode" presStyleLbl="solidFgAcc1" presStyleIdx="0" presStyleCnt="4"/>
      <dgm:spPr/>
    </dgm:pt>
    <dgm:pt modelId="{63900905-0500-4DAE-9531-3D2C9D327F03}" type="pres">
      <dgm:prSet presAssocID="{BE363A65-D71B-4D08-91FF-FB93941E44BE}" presName="text_2" presStyleLbl="node1" presStyleIdx="1" presStyleCnt="4">
        <dgm:presLayoutVars>
          <dgm:bulletEnabled val="1"/>
        </dgm:presLayoutVars>
      </dgm:prSet>
      <dgm:spPr/>
      <dgm:t>
        <a:bodyPr/>
        <a:lstStyle/>
        <a:p>
          <a:endParaRPr lang="en-US"/>
        </a:p>
      </dgm:t>
    </dgm:pt>
    <dgm:pt modelId="{EFAF76FE-356C-4CB8-B5DA-80ECB3FF413F}" type="pres">
      <dgm:prSet presAssocID="{BE363A65-D71B-4D08-91FF-FB93941E44BE}" presName="accent_2" presStyleCnt="0"/>
      <dgm:spPr/>
    </dgm:pt>
    <dgm:pt modelId="{42998C0E-25A7-4039-A2BE-DB9BD3F5F10A}" type="pres">
      <dgm:prSet presAssocID="{BE363A65-D71B-4D08-91FF-FB93941E44BE}" presName="accentRepeatNode" presStyleLbl="solidFgAcc1" presStyleIdx="1" presStyleCnt="4"/>
      <dgm:spPr>
        <a:blipFill rotWithShape="0">
          <a:blip xmlns:r="http://schemas.openxmlformats.org/officeDocument/2006/relationships" r:embed="rId1"/>
          <a:stretch>
            <a:fillRect/>
          </a:stretch>
        </a:blipFill>
      </dgm:spPr>
      <dgm:t>
        <a:bodyPr/>
        <a:lstStyle/>
        <a:p>
          <a:endParaRPr lang="en-US"/>
        </a:p>
      </dgm:t>
    </dgm:pt>
    <dgm:pt modelId="{EF9A3E24-052B-40A6-AAE4-4B686AB79365}" type="pres">
      <dgm:prSet presAssocID="{D792D46D-86FE-4ED0-ADB2-38DECE9420C9}" presName="text_3" presStyleLbl="node1" presStyleIdx="2" presStyleCnt="4">
        <dgm:presLayoutVars>
          <dgm:bulletEnabled val="1"/>
        </dgm:presLayoutVars>
      </dgm:prSet>
      <dgm:spPr/>
      <dgm:t>
        <a:bodyPr/>
        <a:lstStyle/>
        <a:p>
          <a:endParaRPr lang="en-US"/>
        </a:p>
      </dgm:t>
    </dgm:pt>
    <dgm:pt modelId="{EEFAA6FC-A88F-48CF-8795-83CC1B319D8E}" type="pres">
      <dgm:prSet presAssocID="{D792D46D-86FE-4ED0-ADB2-38DECE9420C9}" presName="accent_3" presStyleCnt="0"/>
      <dgm:spPr/>
    </dgm:pt>
    <dgm:pt modelId="{21D82468-C25F-4E5A-831E-D0757DE18845}" type="pres">
      <dgm:prSet presAssocID="{D792D46D-86FE-4ED0-ADB2-38DECE9420C9}" presName="accentRepeatNode" presStyleLbl="solidFgAcc1" presStyleIdx="2" presStyleCnt="4"/>
      <dgm:spPr/>
    </dgm:pt>
    <dgm:pt modelId="{6A96EEF7-B130-4D6E-9A37-17EADE41EEE2}" type="pres">
      <dgm:prSet presAssocID="{2BA37C11-56F7-4725-A0B4-EBC0765BC1F1}" presName="text_4" presStyleLbl="node1" presStyleIdx="3" presStyleCnt="4">
        <dgm:presLayoutVars>
          <dgm:bulletEnabled val="1"/>
        </dgm:presLayoutVars>
      </dgm:prSet>
      <dgm:spPr/>
      <dgm:t>
        <a:bodyPr/>
        <a:lstStyle/>
        <a:p>
          <a:endParaRPr lang="en-US"/>
        </a:p>
      </dgm:t>
    </dgm:pt>
    <dgm:pt modelId="{F118BEFD-A8DA-4A47-A122-3E2C239491B6}" type="pres">
      <dgm:prSet presAssocID="{2BA37C11-56F7-4725-A0B4-EBC0765BC1F1}" presName="accent_4" presStyleCnt="0"/>
      <dgm:spPr/>
    </dgm:pt>
    <dgm:pt modelId="{0F8B5494-C336-4CF5-8914-40252535BEEC}" type="pres">
      <dgm:prSet presAssocID="{2BA37C11-56F7-4725-A0B4-EBC0765BC1F1}" presName="accentRepeatNode" presStyleLbl="solidFgAcc1" presStyleIdx="3" presStyleCnt="4"/>
      <dgm:spPr/>
    </dgm:pt>
  </dgm:ptLst>
  <dgm:cxnLst>
    <dgm:cxn modelId="{58B8E7DB-6AA2-410A-BC32-5357F506B809}" type="presOf" srcId="{D792D46D-86FE-4ED0-ADB2-38DECE9420C9}" destId="{EF9A3E24-052B-40A6-AAE4-4B686AB79365}" srcOrd="0" destOrd="0" presId="urn:microsoft.com/office/officeart/2008/layout/VerticalCurvedList"/>
    <dgm:cxn modelId="{C2A8ED70-FFC0-43AC-A034-9680F6FE8206}" type="presOf" srcId="{D12F8670-ADFF-4EC2-AE5A-C13F6E370B60}" destId="{08CF7B26-632A-4E2D-9EDA-9C1E4C4BB872}" srcOrd="0" destOrd="0" presId="urn:microsoft.com/office/officeart/2008/layout/VerticalCurvedList"/>
    <dgm:cxn modelId="{F4B53FC7-4009-417E-B7C9-0A2D418D9C44}" srcId="{D12F8670-ADFF-4EC2-AE5A-C13F6E370B60}" destId="{2BA37C11-56F7-4725-A0B4-EBC0765BC1F1}" srcOrd="3" destOrd="0" parTransId="{7BAFB713-F76D-4277-870F-1BE171F21E5F}" sibTransId="{5269FB04-4BD2-4EB4-89BC-5D547B156D54}"/>
    <dgm:cxn modelId="{3DA67599-FC4B-41E4-A979-9E6E8975DB4D}" srcId="{D12F8670-ADFF-4EC2-AE5A-C13F6E370B60}" destId="{646A1D93-89E5-49E3-A2B4-1C854655ECFF}" srcOrd="0" destOrd="0" parTransId="{8ED4FCAF-3F82-47AA-A5E6-D8D537710B10}" sibTransId="{665BDB5E-4C55-473D-90C2-8EA99178E961}"/>
    <dgm:cxn modelId="{860E1F3B-003E-4703-A295-8EBF5160294F}" srcId="{D12F8670-ADFF-4EC2-AE5A-C13F6E370B60}" destId="{BE363A65-D71B-4D08-91FF-FB93941E44BE}" srcOrd="1" destOrd="0" parTransId="{9C146417-EAF6-4D7E-BE5F-72FD7BE56728}" sibTransId="{8E5BBFF7-71B2-4BA5-B5B2-F2E998588C23}"/>
    <dgm:cxn modelId="{7408484C-7D42-4E63-9D5A-2F40B709D51F}" type="presOf" srcId="{646A1D93-89E5-49E3-A2B4-1C854655ECFF}" destId="{53CDA56B-1656-4D5A-A724-4A27E9FAC254}" srcOrd="0" destOrd="0" presId="urn:microsoft.com/office/officeart/2008/layout/VerticalCurvedList"/>
    <dgm:cxn modelId="{4D4B99AE-E03F-4DC6-99A4-DC649FB6C033}" type="presOf" srcId="{665BDB5E-4C55-473D-90C2-8EA99178E961}" destId="{5A119DD3-3D51-4387-8B92-5ED6051A7FF3}" srcOrd="0" destOrd="0" presId="urn:microsoft.com/office/officeart/2008/layout/VerticalCurvedList"/>
    <dgm:cxn modelId="{ADEDC223-7482-4420-BBBF-6E2924DBA0D5}" type="presOf" srcId="{BE363A65-D71B-4D08-91FF-FB93941E44BE}" destId="{63900905-0500-4DAE-9531-3D2C9D327F03}" srcOrd="0" destOrd="0" presId="urn:microsoft.com/office/officeart/2008/layout/VerticalCurvedList"/>
    <dgm:cxn modelId="{05FB9969-395D-4E0E-80AF-3D5FF30A4F0C}" type="presOf" srcId="{2BA37C11-56F7-4725-A0B4-EBC0765BC1F1}" destId="{6A96EEF7-B130-4D6E-9A37-17EADE41EEE2}" srcOrd="0" destOrd="0" presId="urn:microsoft.com/office/officeart/2008/layout/VerticalCurvedList"/>
    <dgm:cxn modelId="{A6B84D87-B7B9-4BE6-BD4D-62415C812F8D}" srcId="{D12F8670-ADFF-4EC2-AE5A-C13F6E370B60}" destId="{D792D46D-86FE-4ED0-ADB2-38DECE9420C9}" srcOrd="2" destOrd="0" parTransId="{6F8F5768-98FD-41AF-A30E-BDB7429D10E5}" sibTransId="{2C04C88C-2F1D-4FF6-87D6-C622753F3BDF}"/>
    <dgm:cxn modelId="{0CA9D683-FFF3-4378-A0B7-FA466D7C445E}" type="presParOf" srcId="{08CF7B26-632A-4E2D-9EDA-9C1E4C4BB872}" destId="{B6A1BB25-F330-4271-A567-8DA585D13B7C}" srcOrd="0" destOrd="0" presId="urn:microsoft.com/office/officeart/2008/layout/VerticalCurvedList"/>
    <dgm:cxn modelId="{89B627B4-FDD8-4CC4-9133-27FDF88CEF60}" type="presParOf" srcId="{B6A1BB25-F330-4271-A567-8DA585D13B7C}" destId="{EB0C523A-3CD7-4443-A5AB-4DE516AA92D7}" srcOrd="0" destOrd="0" presId="urn:microsoft.com/office/officeart/2008/layout/VerticalCurvedList"/>
    <dgm:cxn modelId="{AD70DA72-8226-444C-8D28-11D611A787DB}" type="presParOf" srcId="{EB0C523A-3CD7-4443-A5AB-4DE516AA92D7}" destId="{4D9E3BA3-4E19-4879-AA8D-A7F9F8313A6F}" srcOrd="0" destOrd="0" presId="urn:microsoft.com/office/officeart/2008/layout/VerticalCurvedList"/>
    <dgm:cxn modelId="{9E6717AD-8501-4F65-991F-9A649CB84870}" type="presParOf" srcId="{EB0C523A-3CD7-4443-A5AB-4DE516AA92D7}" destId="{5A119DD3-3D51-4387-8B92-5ED6051A7FF3}" srcOrd="1" destOrd="0" presId="urn:microsoft.com/office/officeart/2008/layout/VerticalCurvedList"/>
    <dgm:cxn modelId="{4BB22B6D-5505-405A-B647-EED3A662A522}" type="presParOf" srcId="{EB0C523A-3CD7-4443-A5AB-4DE516AA92D7}" destId="{4DA2D6A0-A23F-457B-B157-1EF0933272E8}" srcOrd="2" destOrd="0" presId="urn:microsoft.com/office/officeart/2008/layout/VerticalCurvedList"/>
    <dgm:cxn modelId="{034271E7-DCCE-4ACC-BF28-8C7B00E314C6}" type="presParOf" srcId="{EB0C523A-3CD7-4443-A5AB-4DE516AA92D7}" destId="{9C22104C-5C90-475F-B95B-ED45A1BD7573}" srcOrd="3" destOrd="0" presId="urn:microsoft.com/office/officeart/2008/layout/VerticalCurvedList"/>
    <dgm:cxn modelId="{54EFB123-2E84-453A-BA19-C975E0B9472C}" type="presParOf" srcId="{B6A1BB25-F330-4271-A567-8DA585D13B7C}" destId="{53CDA56B-1656-4D5A-A724-4A27E9FAC254}" srcOrd="1" destOrd="0" presId="urn:microsoft.com/office/officeart/2008/layout/VerticalCurvedList"/>
    <dgm:cxn modelId="{E4D5CCAD-B38E-453C-85DB-D9E0AB6CBA4E}" type="presParOf" srcId="{B6A1BB25-F330-4271-A567-8DA585D13B7C}" destId="{4D5428CB-07A8-474E-B6C4-7B34DFC42A08}" srcOrd="2" destOrd="0" presId="urn:microsoft.com/office/officeart/2008/layout/VerticalCurvedList"/>
    <dgm:cxn modelId="{0663779E-8C6C-40E3-A400-74BF992C2D8E}" type="presParOf" srcId="{4D5428CB-07A8-474E-B6C4-7B34DFC42A08}" destId="{F59A4CB3-3C95-4DFB-A2C2-D80CD1750011}" srcOrd="0" destOrd="0" presId="urn:microsoft.com/office/officeart/2008/layout/VerticalCurvedList"/>
    <dgm:cxn modelId="{2507C700-AABB-4397-A314-5AEE5BEEF660}" type="presParOf" srcId="{B6A1BB25-F330-4271-A567-8DA585D13B7C}" destId="{63900905-0500-4DAE-9531-3D2C9D327F03}" srcOrd="3" destOrd="0" presId="urn:microsoft.com/office/officeart/2008/layout/VerticalCurvedList"/>
    <dgm:cxn modelId="{CE598C21-8102-463E-94B7-414E6EDCB7C1}" type="presParOf" srcId="{B6A1BB25-F330-4271-A567-8DA585D13B7C}" destId="{EFAF76FE-356C-4CB8-B5DA-80ECB3FF413F}" srcOrd="4" destOrd="0" presId="urn:microsoft.com/office/officeart/2008/layout/VerticalCurvedList"/>
    <dgm:cxn modelId="{3EA73A7C-F1E8-44F6-89D9-2B78332B4441}" type="presParOf" srcId="{EFAF76FE-356C-4CB8-B5DA-80ECB3FF413F}" destId="{42998C0E-25A7-4039-A2BE-DB9BD3F5F10A}" srcOrd="0" destOrd="0" presId="urn:microsoft.com/office/officeart/2008/layout/VerticalCurvedList"/>
    <dgm:cxn modelId="{F43E7146-093A-46D7-8DDB-98748C8A0B3F}" type="presParOf" srcId="{B6A1BB25-F330-4271-A567-8DA585D13B7C}" destId="{EF9A3E24-052B-40A6-AAE4-4B686AB79365}" srcOrd="5" destOrd="0" presId="urn:microsoft.com/office/officeart/2008/layout/VerticalCurvedList"/>
    <dgm:cxn modelId="{BAD6D51A-9AC3-4316-9B43-4FBFC2655D85}" type="presParOf" srcId="{B6A1BB25-F330-4271-A567-8DA585D13B7C}" destId="{EEFAA6FC-A88F-48CF-8795-83CC1B319D8E}" srcOrd="6" destOrd="0" presId="urn:microsoft.com/office/officeart/2008/layout/VerticalCurvedList"/>
    <dgm:cxn modelId="{F76F23E8-168B-49F1-BD14-3CDE9BD64432}" type="presParOf" srcId="{EEFAA6FC-A88F-48CF-8795-83CC1B319D8E}" destId="{21D82468-C25F-4E5A-831E-D0757DE18845}" srcOrd="0" destOrd="0" presId="urn:microsoft.com/office/officeart/2008/layout/VerticalCurvedList"/>
    <dgm:cxn modelId="{638B5CB5-45F9-4B17-8F93-6FD0C878CF3D}" type="presParOf" srcId="{B6A1BB25-F330-4271-A567-8DA585D13B7C}" destId="{6A96EEF7-B130-4D6E-9A37-17EADE41EEE2}" srcOrd="7" destOrd="0" presId="urn:microsoft.com/office/officeart/2008/layout/VerticalCurvedList"/>
    <dgm:cxn modelId="{92D8A4E1-2864-4106-A1B8-763B9172EC9A}" type="presParOf" srcId="{B6A1BB25-F330-4271-A567-8DA585D13B7C}" destId="{F118BEFD-A8DA-4A47-A122-3E2C239491B6}" srcOrd="8" destOrd="0" presId="urn:microsoft.com/office/officeart/2008/layout/VerticalCurvedList"/>
    <dgm:cxn modelId="{C75677A1-53CE-4B7F-A204-9E3B374E6F71}" type="presParOf" srcId="{F118BEFD-A8DA-4A47-A122-3E2C239491B6}" destId="{0F8B5494-C336-4CF5-8914-40252535BEEC}" srcOrd="0" destOrd="0" presId="urn:microsoft.com/office/officeart/2008/layout/VerticalCurv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1BC94D36-C0E9-4D71-A5E3-A85FC1A642DD}"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E2ACDB4E-A7AF-4213-8555-3DC4A9B2364D}">
      <dgm:prSet phldrT="[Text]"/>
      <dgm:spPr/>
      <dgm:t>
        <a:bodyPr/>
        <a:lstStyle/>
        <a:p>
          <a:r>
            <a:rPr lang="en-US" dirty="0" smtClean="0"/>
            <a:t>Fig. vs. Tab.</a:t>
          </a:r>
          <a:endParaRPr lang="en-US" dirty="0"/>
        </a:p>
      </dgm:t>
    </dgm:pt>
    <dgm:pt modelId="{BC8A435B-9FCF-49EF-B377-5546BF878FE0}" type="parTrans" cxnId="{E6AD977D-2AF5-4B85-94E6-5B712B49AEA5}">
      <dgm:prSet/>
      <dgm:spPr/>
      <dgm:t>
        <a:bodyPr/>
        <a:lstStyle/>
        <a:p>
          <a:endParaRPr lang="en-US"/>
        </a:p>
      </dgm:t>
    </dgm:pt>
    <dgm:pt modelId="{FBE719AC-D641-45DA-AFB0-E597C12FA699}" type="sibTrans" cxnId="{E6AD977D-2AF5-4B85-94E6-5B712B49AEA5}">
      <dgm:prSet/>
      <dgm:spPr/>
      <dgm:t>
        <a:bodyPr/>
        <a:lstStyle/>
        <a:p>
          <a:endParaRPr lang="en-US"/>
        </a:p>
      </dgm:t>
    </dgm:pt>
    <dgm:pt modelId="{87A7C6FF-849D-4147-ADDD-ED1679DFD629}">
      <dgm:prSet phldrT="[Text]"/>
      <dgm:spPr/>
      <dgm:t>
        <a:bodyPr/>
        <a:lstStyle/>
        <a:p>
          <a:r>
            <a:rPr lang="en-US" dirty="0" smtClean="0"/>
            <a:t>Mix-up</a:t>
          </a:r>
          <a:endParaRPr lang="en-US" dirty="0"/>
        </a:p>
      </dgm:t>
    </dgm:pt>
    <dgm:pt modelId="{7B701039-E004-43FE-8856-86E9A99E0BAC}" type="parTrans" cxnId="{ED680077-94DD-4E5B-9530-16C1D49FE624}">
      <dgm:prSet/>
      <dgm:spPr/>
      <dgm:t>
        <a:bodyPr/>
        <a:lstStyle/>
        <a:p>
          <a:endParaRPr lang="en-US"/>
        </a:p>
      </dgm:t>
    </dgm:pt>
    <dgm:pt modelId="{A1FC5D69-8CA1-42B7-AE19-02B55CEB0DC9}" type="sibTrans" cxnId="{ED680077-94DD-4E5B-9530-16C1D49FE624}">
      <dgm:prSet/>
      <dgm:spPr/>
      <dgm:t>
        <a:bodyPr/>
        <a:lstStyle/>
        <a:p>
          <a:endParaRPr lang="en-US"/>
        </a:p>
      </dgm:t>
    </dgm:pt>
    <dgm:pt modelId="{A7981A02-67CF-4F66-BC68-BCEEC2144BFC}">
      <dgm:prSet phldrT="[Text]"/>
      <dgm:spPr/>
      <dgm:t>
        <a:bodyPr/>
        <a:lstStyle/>
        <a:p>
          <a:r>
            <a:rPr lang="en-US" dirty="0" smtClean="0"/>
            <a:t>Suppl.</a:t>
          </a:r>
          <a:endParaRPr lang="en-US" dirty="0"/>
        </a:p>
      </dgm:t>
    </dgm:pt>
    <dgm:pt modelId="{4A197D93-5151-4077-9902-AA71269860E4}" type="parTrans" cxnId="{A8CCF90D-C83D-446C-831C-A7592247ABBF}">
      <dgm:prSet/>
      <dgm:spPr/>
      <dgm:t>
        <a:bodyPr/>
        <a:lstStyle/>
        <a:p>
          <a:endParaRPr lang="en-US"/>
        </a:p>
      </dgm:t>
    </dgm:pt>
    <dgm:pt modelId="{0ADAFE2A-CC79-44CD-8061-2DCF06B91303}" type="sibTrans" cxnId="{A8CCF90D-C83D-446C-831C-A7592247ABBF}">
      <dgm:prSet/>
      <dgm:spPr/>
      <dgm:t>
        <a:bodyPr/>
        <a:lstStyle/>
        <a:p>
          <a:endParaRPr lang="en-US"/>
        </a:p>
      </dgm:t>
    </dgm:pt>
    <dgm:pt modelId="{27674A43-4172-4DAF-A133-F0EA46276421}" type="pres">
      <dgm:prSet presAssocID="{1BC94D36-C0E9-4D71-A5E3-A85FC1A642DD}" presName="diagram" presStyleCnt="0">
        <dgm:presLayoutVars>
          <dgm:dir/>
          <dgm:resizeHandles val="exact"/>
        </dgm:presLayoutVars>
      </dgm:prSet>
      <dgm:spPr/>
      <dgm:t>
        <a:bodyPr/>
        <a:lstStyle/>
        <a:p>
          <a:endParaRPr lang="en-US"/>
        </a:p>
      </dgm:t>
    </dgm:pt>
    <dgm:pt modelId="{94F9D164-CE34-4EC1-9191-384DBDF3CDF7}" type="pres">
      <dgm:prSet presAssocID="{E2ACDB4E-A7AF-4213-8555-3DC4A9B2364D}" presName="node" presStyleLbl="node1" presStyleIdx="0" presStyleCnt="3">
        <dgm:presLayoutVars>
          <dgm:bulletEnabled val="1"/>
        </dgm:presLayoutVars>
      </dgm:prSet>
      <dgm:spPr/>
      <dgm:t>
        <a:bodyPr/>
        <a:lstStyle/>
        <a:p>
          <a:endParaRPr lang="en-US"/>
        </a:p>
      </dgm:t>
    </dgm:pt>
    <dgm:pt modelId="{CB07013B-0396-4F26-AFE0-3A883D797314}" type="pres">
      <dgm:prSet presAssocID="{FBE719AC-D641-45DA-AFB0-E597C12FA699}" presName="sibTrans" presStyleCnt="0"/>
      <dgm:spPr/>
    </dgm:pt>
    <dgm:pt modelId="{9ECD3911-31D1-4475-BBCB-9FB019268BF3}" type="pres">
      <dgm:prSet presAssocID="{87A7C6FF-849D-4147-ADDD-ED1679DFD629}" presName="node" presStyleLbl="node1" presStyleIdx="1" presStyleCnt="3">
        <dgm:presLayoutVars>
          <dgm:bulletEnabled val="1"/>
        </dgm:presLayoutVars>
      </dgm:prSet>
      <dgm:spPr/>
      <dgm:t>
        <a:bodyPr/>
        <a:lstStyle/>
        <a:p>
          <a:endParaRPr lang="en-US"/>
        </a:p>
      </dgm:t>
    </dgm:pt>
    <dgm:pt modelId="{F6202395-8DF5-4244-85B2-C8D51B11A5B9}" type="pres">
      <dgm:prSet presAssocID="{A1FC5D69-8CA1-42B7-AE19-02B55CEB0DC9}" presName="sibTrans" presStyleCnt="0"/>
      <dgm:spPr/>
    </dgm:pt>
    <dgm:pt modelId="{92B578AF-408A-4877-B6BA-E237FA9C1803}" type="pres">
      <dgm:prSet presAssocID="{A7981A02-67CF-4F66-BC68-BCEEC2144BFC}" presName="node" presStyleLbl="node1" presStyleIdx="2" presStyleCnt="3">
        <dgm:presLayoutVars>
          <dgm:bulletEnabled val="1"/>
        </dgm:presLayoutVars>
      </dgm:prSet>
      <dgm:spPr/>
      <dgm:t>
        <a:bodyPr/>
        <a:lstStyle/>
        <a:p>
          <a:endParaRPr lang="en-US"/>
        </a:p>
      </dgm:t>
    </dgm:pt>
  </dgm:ptLst>
  <dgm:cxnLst>
    <dgm:cxn modelId="{E6AD977D-2AF5-4B85-94E6-5B712B49AEA5}" srcId="{1BC94D36-C0E9-4D71-A5E3-A85FC1A642DD}" destId="{E2ACDB4E-A7AF-4213-8555-3DC4A9B2364D}" srcOrd="0" destOrd="0" parTransId="{BC8A435B-9FCF-49EF-B377-5546BF878FE0}" sibTransId="{FBE719AC-D641-45DA-AFB0-E597C12FA699}"/>
    <dgm:cxn modelId="{ED680077-94DD-4E5B-9530-16C1D49FE624}" srcId="{1BC94D36-C0E9-4D71-A5E3-A85FC1A642DD}" destId="{87A7C6FF-849D-4147-ADDD-ED1679DFD629}" srcOrd="1" destOrd="0" parTransId="{7B701039-E004-43FE-8856-86E9A99E0BAC}" sibTransId="{A1FC5D69-8CA1-42B7-AE19-02B55CEB0DC9}"/>
    <dgm:cxn modelId="{A8CCF90D-C83D-446C-831C-A7592247ABBF}" srcId="{1BC94D36-C0E9-4D71-A5E3-A85FC1A642DD}" destId="{A7981A02-67CF-4F66-BC68-BCEEC2144BFC}" srcOrd="2" destOrd="0" parTransId="{4A197D93-5151-4077-9902-AA71269860E4}" sibTransId="{0ADAFE2A-CC79-44CD-8061-2DCF06B91303}"/>
    <dgm:cxn modelId="{072F80ED-FFE0-48E4-BB45-76223E5B80FB}" type="presOf" srcId="{A7981A02-67CF-4F66-BC68-BCEEC2144BFC}" destId="{92B578AF-408A-4877-B6BA-E237FA9C1803}" srcOrd="0" destOrd="0" presId="urn:microsoft.com/office/officeart/2005/8/layout/default"/>
    <dgm:cxn modelId="{D55A894D-ACBC-48D6-89C4-4A37C243CD6D}" type="presOf" srcId="{1BC94D36-C0E9-4D71-A5E3-A85FC1A642DD}" destId="{27674A43-4172-4DAF-A133-F0EA46276421}" srcOrd="0" destOrd="0" presId="urn:microsoft.com/office/officeart/2005/8/layout/default"/>
    <dgm:cxn modelId="{8A950844-E073-40F2-99D8-82A865D5C676}" type="presOf" srcId="{E2ACDB4E-A7AF-4213-8555-3DC4A9B2364D}" destId="{94F9D164-CE34-4EC1-9191-384DBDF3CDF7}" srcOrd="0" destOrd="0" presId="urn:microsoft.com/office/officeart/2005/8/layout/default"/>
    <dgm:cxn modelId="{7DD15020-EBCD-43F7-90D2-2CC6BE43285C}" type="presOf" srcId="{87A7C6FF-849D-4147-ADDD-ED1679DFD629}" destId="{9ECD3911-31D1-4475-BBCB-9FB019268BF3}" srcOrd="0" destOrd="0" presId="urn:microsoft.com/office/officeart/2005/8/layout/default"/>
    <dgm:cxn modelId="{EE20EB77-F8C3-49CA-B59C-F8D172274D6E}" type="presParOf" srcId="{27674A43-4172-4DAF-A133-F0EA46276421}" destId="{94F9D164-CE34-4EC1-9191-384DBDF3CDF7}" srcOrd="0" destOrd="0" presId="urn:microsoft.com/office/officeart/2005/8/layout/default"/>
    <dgm:cxn modelId="{57165862-6C18-488A-8B3A-7E183538A686}" type="presParOf" srcId="{27674A43-4172-4DAF-A133-F0EA46276421}" destId="{CB07013B-0396-4F26-AFE0-3A883D797314}" srcOrd="1" destOrd="0" presId="urn:microsoft.com/office/officeart/2005/8/layout/default"/>
    <dgm:cxn modelId="{FB1491B0-C131-4C10-97F7-EFAB616C0B26}" type="presParOf" srcId="{27674A43-4172-4DAF-A133-F0EA46276421}" destId="{9ECD3911-31D1-4475-BBCB-9FB019268BF3}" srcOrd="2" destOrd="0" presId="urn:microsoft.com/office/officeart/2005/8/layout/default"/>
    <dgm:cxn modelId="{EAB4FE1D-2BE3-46AE-99DA-0256518E9FA0}" type="presParOf" srcId="{27674A43-4172-4DAF-A133-F0EA46276421}" destId="{F6202395-8DF5-4244-85B2-C8D51B11A5B9}" srcOrd="3" destOrd="0" presId="urn:microsoft.com/office/officeart/2005/8/layout/default"/>
    <dgm:cxn modelId="{1655F4C2-49F5-45A5-8766-50B723647F06}" type="presParOf" srcId="{27674A43-4172-4DAF-A133-F0EA46276421}" destId="{92B578AF-408A-4877-B6BA-E237FA9C1803}" srcOrd="4" destOrd="0" presId="urn:microsoft.com/office/officeart/2005/8/layout/defaul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6E168628-0496-4AC6-A89A-4EB3D66CE12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1B3E3B3-AF90-401D-AC9E-567B54ED53F0}">
      <dgm:prSet phldrT="[Text]"/>
      <dgm:spPr/>
      <dgm:t>
        <a:bodyPr/>
        <a:lstStyle/>
        <a:p>
          <a:pPr rtl="0"/>
          <a:r>
            <a:rPr lang="en-US" dirty="0" smtClean="0"/>
            <a:t>Discussions</a:t>
          </a:r>
          <a:endParaRPr lang="en-US" dirty="0"/>
        </a:p>
      </dgm:t>
    </dgm:pt>
    <dgm:pt modelId="{49CD9B56-06B9-4E40-8DB8-8E11FC3F06BF}" type="parTrans" cxnId="{839BCDA1-CD69-4F69-ADF1-63C39A85ED35}">
      <dgm:prSet/>
      <dgm:spPr/>
      <dgm:t>
        <a:bodyPr/>
        <a:lstStyle/>
        <a:p>
          <a:pPr rtl="0"/>
          <a:endParaRPr lang="en-US"/>
        </a:p>
      </dgm:t>
    </dgm:pt>
    <dgm:pt modelId="{4A8D763B-16D3-4F14-A862-B002DCB8931B}" type="sibTrans" cxnId="{839BCDA1-CD69-4F69-ADF1-63C39A85ED35}">
      <dgm:prSet/>
      <dgm:spPr/>
      <dgm:t>
        <a:bodyPr/>
        <a:lstStyle/>
        <a:p>
          <a:pPr rtl="0"/>
          <a:endParaRPr lang="en-US"/>
        </a:p>
      </dgm:t>
    </dgm:pt>
    <dgm:pt modelId="{E496EAB3-F1F8-47E2-9785-D26420C2EB26}" type="pres">
      <dgm:prSet presAssocID="{6E168628-0496-4AC6-A89A-4EB3D66CE12A}" presName="linearFlow" presStyleCnt="0">
        <dgm:presLayoutVars>
          <dgm:dir/>
          <dgm:resizeHandles val="exact"/>
        </dgm:presLayoutVars>
      </dgm:prSet>
      <dgm:spPr/>
      <dgm:t>
        <a:bodyPr/>
        <a:lstStyle/>
        <a:p>
          <a:endParaRPr lang="en-US"/>
        </a:p>
      </dgm:t>
    </dgm:pt>
    <dgm:pt modelId="{CDE52782-5DF5-48F5-801A-2D6171C8802F}" type="pres">
      <dgm:prSet presAssocID="{F1B3E3B3-AF90-401D-AC9E-567B54ED53F0}" presName="composite" presStyleCnt="0"/>
      <dgm:spPr/>
    </dgm:pt>
    <dgm:pt modelId="{7582535A-B714-475D-BB00-8BFA58137E2D}" type="pres">
      <dgm:prSet presAssocID="{F1B3E3B3-AF90-401D-AC9E-567B54ED53F0}" presName="imgShp" presStyleLbl="fgImgPlace1" presStyleIdx="0" presStyleCnt="1"/>
      <dgm:spPr>
        <a:blipFill rotWithShape="1">
          <a:blip xmlns:r="http://schemas.openxmlformats.org/officeDocument/2006/relationships" r:embed="rId1"/>
          <a:stretch>
            <a:fillRect/>
          </a:stretch>
        </a:blipFill>
      </dgm:spPr>
    </dgm:pt>
    <dgm:pt modelId="{E634CAEB-A33D-45BC-A0DB-210E5823ACA5}" type="pres">
      <dgm:prSet presAssocID="{F1B3E3B3-AF90-401D-AC9E-567B54ED53F0}" presName="txShp" presStyleLbl="node1" presStyleIdx="0" presStyleCnt="1" custScaleX="110379">
        <dgm:presLayoutVars>
          <dgm:bulletEnabled val="1"/>
        </dgm:presLayoutVars>
      </dgm:prSet>
      <dgm:spPr/>
      <dgm:t>
        <a:bodyPr/>
        <a:lstStyle/>
        <a:p>
          <a:endParaRPr lang="en-US"/>
        </a:p>
      </dgm:t>
    </dgm:pt>
  </dgm:ptLst>
  <dgm:cxnLst>
    <dgm:cxn modelId="{839BCDA1-CD69-4F69-ADF1-63C39A85ED35}" srcId="{6E168628-0496-4AC6-A89A-4EB3D66CE12A}" destId="{F1B3E3B3-AF90-401D-AC9E-567B54ED53F0}" srcOrd="0" destOrd="0" parTransId="{49CD9B56-06B9-4E40-8DB8-8E11FC3F06BF}" sibTransId="{4A8D763B-16D3-4F14-A862-B002DCB8931B}"/>
    <dgm:cxn modelId="{DF95717F-06F8-4948-AD28-D60EEF6D77B0}" type="presOf" srcId="{6E168628-0496-4AC6-A89A-4EB3D66CE12A}" destId="{E496EAB3-F1F8-47E2-9785-D26420C2EB26}" srcOrd="0" destOrd="0" presId="urn:microsoft.com/office/officeart/2005/8/layout/vList3"/>
    <dgm:cxn modelId="{77BD227C-46F8-47B0-AD27-56060D6520DC}" type="presOf" srcId="{F1B3E3B3-AF90-401D-AC9E-567B54ED53F0}" destId="{E634CAEB-A33D-45BC-A0DB-210E5823ACA5}" srcOrd="0" destOrd="0" presId="urn:microsoft.com/office/officeart/2005/8/layout/vList3"/>
    <dgm:cxn modelId="{37DACA98-28B0-4651-B84B-A061B755F69C}" type="presParOf" srcId="{E496EAB3-F1F8-47E2-9785-D26420C2EB26}" destId="{CDE52782-5DF5-48F5-801A-2D6171C8802F}" srcOrd="0" destOrd="0" presId="urn:microsoft.com/office/officeart/2005/8/layout/vList3"/>
    <dgm:cxn modelId="{2A506AE1-8E28-41A1-BDE3-6AD8AC55FC83}" type="presParOf" srcId="{CDE52782-5DF5-48F5-801A-2D6171C8802F}" destId="{7582535A-B714-475D-BB00-8BFA58137E2D}" srcOrd="0" destOrd="0" presId="urn:microsoft.com/office/officeart/2005/8/layout/vList3"/>
    <dgm:cxn modelId="{795FD43F-3DF9-46DD-AB6E-2E0BC088CED5}" type="presParOf" srcId="{CDE52782-5DF5-48F5-801A-2D6171C8802F}" destId="{E634CAEB-A33D-45BC-A0DB-210E5823ACA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AE84489A-02F8-449B-A9D5-E78C8B09CD3C}" type="doc">
      <dgm:prSet loTypeId="urn:microsoft.com/office/officeart/2005/8/layout/hProcess7" loCatId="list" qsTypeId="urn:microsoft.com/office/officeart/2005/8/quickstyle/simple1" qsCatId="simple" csTypeId="urn:microsoft.com/office/officeart/2005/8/colors/colorful3" csCatId="colorful" phldr="1"/>
      <dgm:spPr/>
      <dgm:t>
        <a:bodyPr/>
        <a:lstStyle/>
        <a:p>
          <a:endParaRPr lang="en-US"/>
        </a:p>
      </dgm:t>
    </dgm:pt>
    <dgm:pt modelId="{38474BE8-426E-4456-9896-A8E3A0E0A3AE}">
      <dgm:prSet phldrT="[Text]"/>
      <dgm:spPr/>
      <dgm:t>
        <a:bodyPr/>
        <a:lstStyle/>
        <a:p>
          <a:r>
            <a:rPr lang="en-US" dirty="0" smtClean="0"/>
            <a:t>1</a:t>
          </a:r>
          <a:r>
            <a:rPr lang="en-US" baseline="30000" dirty="0" smtClean="0"/>
            <a:t>st</a:t>
          </a:r>
          <a:r>
            <a:rPr lang="en-US" dirty="0" smtClean="0"/>
            <a:t> part</a:t>
          </a:r>
          <a:endParaRPr lang="en-US" dirty="0"/>
        </a:p>
      </dgm:t>
    </dgm:pt>
    <dgm:pt modelId="{84E9A208-B13F-4806-B6D3-33AE89C5F2F0}" type="parTrans" cxnId="{A760EFF8-FF30-43B3-A3C8-1627436AE3AA}">
      <dgm:prSet/>
      <dgm:spPr/>
      <dgm:t>
        <a:bodyPr/>
        <a:lstStyle/>
        <a:p>
          <a:endParaRPr lang="en-US"/>
        </a:p>
      </dgm:t>
    </dgm:pt>
    <dgm:pt modelId="{29CC4663-03BF-43F7-8572-E8D80AED6FF5}" type="sibTrans" cxnId="{A760EFF8-FF30-43B3-A3C8-1627436AE3AA}">
      <dgm:prSet/>
      <dgm:spPr/>
      <dgm:t>
        <a:bodyPr/>
        <a:lstStyle/>
        <a:p>
          <a:endParaRPr lang="en-US"/>
        </a:p>
      </dgm:t>
    </dgm:pt>
    <dgm:pt modelId="{04741A88-7118-4E57-A506-3937DDA45C39}">
      <dgm:prSet phldrT="[Text]"/>
      <dgm:spPr/>
      <dgm:t>
        <a:bodyPr/>
        <a:lstStyle/>
        <a:p>
          <a:r>
            <a:rPr lang="en-US" dirty="0" smtClean="0">
              <a:ea typeface="+mn-ea"/>
              <a:cs typeface="+mn-cs"/>
            </a:rPr>
            <a:t>Answer main question/ hypothesis</a:t>
          </a:r>
          <a:endParaRPr lang="en-US" dirty="0"/>
        </a:p>
      </dgm:t>
    </dgm:pt>
    <dgm:pt modelId="{5BB81ED2-C7D0-4B99-A732-92FF60E4B94E}" type="parTrans" cxnId="{3A5B3320-731D-46B1-9EAA-29C4DFD5742A}">
      <dgm:prSet/>
      <dgm:spPr/>
      <dgm:t>
        <a:bodyPr/>
        <a:lstStyle/>
        <a:p>
          <a:endParaRPr lang="en-US"/>
        </a:p>
      </dgm:t>
    </dgm:pt>
    <dgm:pt modelId="{94FE6A31-E365-4B84-80E0-3F587EBEA435}" type="sibTrans" cxnId="{3A5B3320-731D-46B1-9EAA-29C4DFD5742A}">
      <dgm:prSet/>
      <dgm:spPr/>
      <dgm:t>
        <a:bodyPr/>
        <a:lstStyle/>
        <a:p>
          <a:endParaRPr lang="en-US"/>
        </a:p>
      </dgm:t>
    </dgm:pt>
    <dgm:pt modelId="{4F91492C-FF97-40E7-9214-B8DE3A0B2EDE}">
      <dgm:prSet phldrT="[Text]"/>
      <dgm:spPr/>
      <dgm:t>
        <a:bodyPr/>
        <a:lstStyle/>
        <a:p>
          <a:r>
            <a:rPr lang="en-US" dirty="0" smtClean="0"/>
            <a:t>2</a:t>
          </a:r>
          <a:r>
            <a:rPr lang="en-US" baseline="30000" dirty="0" smtClean="0"/>
            <a:t>nd</a:t>
          </a:r>
          <a:r>
            <a:rPr lang="en-US" dirty="0" smtClean="0"/>
            <a:t>, 3</a:t>
          </a:r>
          <a:r>
            <a:rPr lang="en-US" baseline="30000" dirty="0" smtClean="0"/>
            <a:t>rd, …</a:t>
          </a:r>
          <a:endParaRPr lang="en-US" dirty="0"/>
        </a:p>
      </dgm:t>
    </dgm:pt>
    <dgm:pt modelId="{686D0AF2-0FFA-4FBF-B36C-7E8458F1AA12}" type="parTrans" cxnId="{C41485FC-C50A-4AD1-93D7-79B385EC672D}">
      <dgm:prSet/>
      <dgm:spPr/>
      <dgm:t>
        <a:bodyPr/>
        <a:lstStyle/>
        <a:p>
          <a:endParaRPr lang="en-US"/>
        </a:p>
      </dgm:t>
    </dgm:pt>
    <dgm:pt modelId="{E79C0BA2-8544-4E90-9890-5026049D0DE1}" type="sibTrans" cxnId="{C41485FC-C50A-4AD1-93D7-79B385EC672D}">
      <dgm:prSet/>
      <dgm:spPr/>
      <dgm:t>
        <a:bodyPr/>
        <a:lstStyle/>
        <a:p>
          <a:endParaRPr lang="en-US"/>
        </a:p>
      </dgm:t>
    </dgm:pt>
    <dgm:pt modelId="{5EEB291F-F42B-4B11-82CD-9B7AED828689}">
      <dgm:prSet phldrT="[Text]"/>
      <dgm:spPr/>
      <dgm:t>
        <a:bodyPr/>
        <a:lstStyle/>
        <a:p>
          <a:r>
            <a:rPr lang="en-US" dirty="0" smtClean="0">
              <a:ea typeface="+mn-ea"/>
            </a:rPr>
            <a:t>Evidence pros &amp; cons</a:t>
          </a:r>
        </a:p>
      </dgm:t>
    </dgm:pt>
    <dgm:pt modelId="{8F8848FE-1C30-4A12-84DC-1FCA112B3344}" type="parTrans" cxnId="{8DA189E9-8EE2-4FA3-8242-DA7D3C0CDF4F}">
      <dgm:prSet/>
      <dgm:spPr/>
      <dgm:t>
        <a:bodyPr/>
        <a:lstStyle/>
        <a:p>
          <a:endParaRPr lang="en-US"/>
        </a:p>
      </dgm:t>
    </dgm:pt>
    <dgm:pt modelId="{15E52F2F-6FA9-45A9-B423-8CBF0AD48565}" type="sibTrans" cxnId="{8DA189E9-8EE2-4FA3-8242-DA7D3C0CDF4F}">
      <dgm:prSet/>
      <dgm:spPr/>
      <dgm:t>
        <a:bodyPr/>
        <a:lstStyle/>
        <a:p>
          <a:endParaRPr lang="en-US"/>
        </a:p>
      </dgm:t>
    </dgm:pt>
    <dgm:pt modelId="{182150D1-2D25-4D0B-A28F-3FDB918FB7A8}">
      <dgm:prSet phldrT="[Text]"/>
      <dgm:spPr/>
      <dgm:t>
        <a:bodyPr/>
        <a:lstStyle/>
        <a:p>
          <a:r>
            <a:rPr lang="en-US" dirty="0" smtClean="0"/>
            <a:t>Last part</a:t>
          </a:r>
          <a:endParaRPr lang="en-US" dirty="0"/>
        </a:p>
      </dgm:t>
    </dgm:pt>
    <dgm:pt modelId="{7169FA86-4607-4687-84A1-DDB978F8C223}" type="parTrans" cxnId="{7D7CB490-97EF-492B-A21B-63BB3A452A6A}">
      <dgm:prSet/>
      <dgm:spPr/>
      <dgm:t>
        <a:bodyPr/>
        <a:lstStyle/>
        <a:p>
          <a:endParaRPr lang="en-US"/>
        </a:p>
      </dgm:t>
    </dgm:pt>
    <dgm:pt modelId="{FC857674-DA0D-41D5-811E-BCBD9027A987}" type="sibTrans" cxnId="{7D7CB490-97EF-492B-A21B-63BB3A452A6A}">
      <dgm:prSet/>
      <dgm:spPr/>
      <dgm:t>
        <a:bodyPr/>
        <a:lstStyle/>
        <a:p>
          <a:endParaRPr lang="en-US"/>
        </a:p>
      </dgm:t>
    </dgm:pt>
    <dgm:pt modelId="{351AFE48-A6A5-4FC6-8A2B-4B472426704B}">
      <dgm:prSet phldrT="[Text]"/>
      <dgm:spPr/>
      <dgm:t>
        <a:bodyPr/>
        <a:lstStyle/>
        <a:p>
          <a:r>
            <a:rPr lang="en-US" dirty="0" smtClean="0"/>
            <a:t>Concluding remarks</a:t>
          </a:r>
        </a:p>
        <a:p>
          <a:r>
            <a:rPr lang="en-US" dirty="0" smtClean="0"/>
            <a:t>Future directions</a:t>
          </a:r>
          <a:endParaRPr lang="en-US" dirty="0"/>
        </a:p>
      </dgm:t>
    </dgm:pt>
    <dgm:pt modelId="{8DA1012C-1F19-4ED7-A48A-61374203A450}" type="parTrans" cxnId="{909F4A22-E489-4FD0-9C63-05E8484E76D5}">
      <dgm:prSet/>
      <dgm:spPr/>
      <dgm:t>
        <a:bodyPr/>
        <a:lstStyle/>
        <a:p>
          <a:endParaRPr lang="en-US"/>
        </a:p>
      </dgm:t>
    </dgm:pt>
    <dgm:pt modelId="{5AEFA009-FA00-40C6-90A7-BA99903BE132}" type="sibTrans" cxnId="{909F4A22-E489-4FD0-9C63-05E8484E76D5}">
      <dgm:prSet/>
      <dgm:spPr/>
      <dgm:t>
        <a:bodyPr/>
        <a:lstStyle/>
        <a:p>
          <a:endParaRPr lang="en-US"/>
        </a:p>
      </dgm:t>
    </dgm:pt>
    <dgm:pt modelId="{957511DF-D3FA-430F-A72A-9B5A7F6C7CDC}">
      <dgm:prSet phldrT="[Text]"/>
      <dgm:spPr/>
      <dgm:t>
        <a:bodyPr/>
        <a:lstStyle/>
        <a:p>
          <a:r>
            <a:rPr lang="en-US" dirty="0" smtClean="0">
              <a:ea typeface="+mn-ea"/>
            </a:rPr>
            <a:t>Implications of findings (be conservative)</a:t>
          </a:r>
        </a:p>
      </dgm:t>
    </dgm:pt>
    <dgm:pt modelId="{D23E715C-9543-4073-B378-A127E8CF9F78}" type="parTrans" cxnId="{7E44A8F7-B49B-452C-97EE-D806DCE93880}">
      <dgm:prSet/>
      <dgm:spPr/>
      <dgm:t>
        <a:bodyPr/>
        <a:lstStyle/>
        <a:p>
          <a:endParaRPr lang="en-US"/>
        </a:p>
      </dgm:t>
    </dgm:pt>
    <dgm:pt modelId="{EF44E03E-0D9C-48C5-B5F2-2CBBE7B7DF47}" type="sibTrans" cxnId="{7E44A8F7-B49B-452C-97EE-D806DCE93880}">
      <dgm:prSet/>
      <dgm:spPr/>
      <dgm:t>
        <a:bodyPr/>
        <a:lstStyle/>
        <a:p>
          <a:endParaRPr lang="en-US"/>
        </a:p>
      </dgm:t>
    </dgm:pt>
    <dgm:pt modelId="{0978550F-A49D-4420-9681-CAC6A8F9BE82}">
      <dgm:prSet phldrT="[Text]"/>
      <dgm:spPr/>
      <dgm:t>
        <a:bodyPr/>
        <a:lstStyle/>
        <a:p>
          <a:r>
            <a:rPr lang="en-US" dirty="0" smtClean="0">
              <a:ea typeface="+mn-ea"/>
            </a:rPr>
            <a:t>Other findings of your study</a:t>
          </a:r>
        </a:p>
      </dgm:t>
    </dgm:pt>
    <dgm:pt modelId="{15075C32-F1C9-45CB-951F-07BE6EFF50E9}" type="parTrans" cxnId="{2D8D8EFD-8C66-4E61-A5D3-84CBC6A1252E}">
      <dgm:prSet/>
      <dgm:spPr/>
      <dgm:t>
        <a:bodyPr/>
        <a:lstStyle/>
        <a:p>
          <a:endParaRPr lang="en-US"/>
        </a:p>
      </dgm:t>
    </dgm:pt>
    <dgm:pt modelId="{A98FFA90-C4AC-43DE-8242-6906A78D3ED9}" type="sibTrans" cxnId="{2D8D8EFD-8C66-4E61-A5D3-84CBC6A1252E}">
      <dgm:prSet/>
      <dgm:spPr/>
      <dgm:t>
        <a:bodyPr/>
        <a:lstStyle/>
        <a:p>
          <a:endParaRPr lang="en-US"/>
        </a:p>
      </dgm:t>
    </dgm:pt>
    <dgm:pt modelId="{960C117F-27CD-4C65-A72C-9CD3010D8FCE}">
      <dgm:prSet phldrT="[Text]"/>
      <dgm:spPr/>
      <dgm:t>
        <a:bodyPr/>
        <a:lstStyle/>
        <a:p>
          <a:r>
            <a:rPr lang="en-US" dirty="0" smtClean="0">
              <a:ea typeface="+mn-ea"/>
            </a:rPr>
            <a:t>Limitations of your study</a:t>
          </a:r>
        </a:p>
      </dgm:t>
    </dgm:pt>
    <dgm:pt modelId="{6A8D86D5-C88E-4D6B-8CA4-510DF7DADE7C}" type="parTrans" cxnId="{F7349C98-1426-465F-9F65-8BB3F5C3A086}">
      <dgm:prSet/>
      <dgm:spPr/>
      <dgm:t>
        <a:bodyPr/>
        <a:lstStyle/>
        <a:p>
          <a:endParaRPr lang="en-US"/>
        </a:p>
      </dgm:t>
    </dgm:pt>
    <dgm:pt modelId="{A88946F4-A727-4408-99A6-53800E98B5B3}" type="sibTrans" cxnId="{F7349C98-1426-465F-9F65-8BB3F5C3A086}">
      <dgm:prSet/>
      <dgm:spPr/>
      <dgm:t>
        <a:bodyPr/>
        <a:lstStyle/>
        <a:p>
          <a:endParaRPr lang="en-US"/>
        </a:p>
      </dgm:t>
    </dgm:pt>
    <dgm:pt modelId="{3EE1E65A-60CD-48CF-AA1F-5498EAAE543F}">
      <dgm:prSet phldrT="[Text]"/>
      <dgm:spPr/>
      <dgm:t>
        <a:bodyPr/>
        <a:lstStyle/>
        <a:p>
          <a:r>
            <a:rPr lang="en-US" dirty="0" smtClean="0">
              <a:ea typeface="+mn-ea"/>
              <a:cs typeface="+mn-cs"/>
            </a:rPr>
            <a:t>Interpret the main results</a:t>
          </a:r>
        </a:p>
        <a:p>
          <a:r>
            <a:rPr lang="en-US" dirty="0" smtClean="0"/>
            <a:t>Can take help from the Results section content</a:t>
          </a:r>
          <a:endParaRPr lang="en-US" dirty="0"/>
        </a:p>
      </dgm:t>
    </dgm:pt>
    <dgm:pt modelId="{5C35781D-7A79-4A9F-9550-0BBE431C0672}" type="parTrans" cxnId="{CE9FAC91-9ACF-4E7A-9823-26ED91E885ED}">
      <dgm:prSet/>
      <dgm:spPr/>
      <dgm:t>
        <a:bodyPr/>
        <a:lstStyle/>
        <a:p>
          <a:endParaRPr lang="en-US"/>
        </a:p>
      </dgm:t>
    </dgm:pt>
    <dgm:pt modelId="{00E230C0-3EFA-4977-8186-9E5FC6E51AEF}" type="sibTrans" cxnId="{CE9FAC91-9ACF-4E7A-9823-26ED91E885ED}">
      <dgm:prSet/>
      <dgm:spPr/>
      <dgm:t>
        <a:bodyPr/>
        <a:lstStyle/>
        <a:p>
          <a:endParaRPr lang="en-US"/>
        </a:p>
      </dgm:t>
    </dgm:pt>
    <dgm:pt modelId="{600811C9-009B-4588-9BF4-F6386BBC68F6}" type="pres">
      <dgm:prSet presAssocID="{AE84489A-02F8-449B-A9D5-E78C8B09CD3C}" presName="Name0" presStyleCnt="0">
        <dgm:presLayoutVars>
          <dgm:dir/>
          <dgm:animLvl val="lvl"/>
          <dgm:resizeHandles val="exact"/>
        </dgm:presLayoutVars>
      </dgm:prSet>
      <dgm:spPr/>
      <dgm:t>
        <a:bodyPr/>
        <a:lstStyle/>
        <a:p>
          <a:endParaRPr lang="en-US"/>
        </a:p>
      </dgm:t>
    </dgm:pt>
    <dgm:pt modelId="{B29875DE-21BB-4AD4-B559-63BCB1D792E4}" type="pres">
      <dgm:prSet presAssocID="{38474BE8-426E-4456-9896-A8E3A0E0A3AE}" presName="compositeNode" presStyleCnt="0">
        <dgm:presLayoutVars>
          <dgm:bulletEnabled val="1"/>
        </dgm:presLayoutVars>
      </dgm:prSet>
      <dgm:spPr/>
    </dgm:pt>
    <dgm:pt modelId="{943FF866-658E-4E0C-8E3E-5B89A2DDBDF6}" type="pres">
      <dgm:prSet presAssocID="{38474BE8-426E-4456-9896-A8E3A0E0A3AE}" presName="bgRect" presStyleLbl="node1" presStyleIdx="0" presStyleCnt="3"/>
      <dgm:spPr/>
      <dgm:t>
        <a:bodyPr/>
        <a:lstStyle/>
        <a:p>
          <a:endParaRPr lang="en-US"/>
        </a:p>
      </dgm:t>
    </dgm:pt>
    <dgm:pt modelId="{07832E9B-CB80-4D53-825F-496826553250}" type="pres">
      <dgm:prSet presAssocID="{38474BE8-426E-4456-9896-A8E3A0E0A3AE}" presName="parentNode" presStyleLbl="node1" presStyleIdx="0" presStyleCnt="3">
        <dgm:presLayoutVars>
          <dgm:chMax val="0"/>
          <dgm:bulletEnabled val="1"/>
        </dgm:presLayoutVars>
      </dgm:prSet>
      <dgm:spPr/>
      <dgm:t>
        <a:bodyPr/>
        <a:lstStyle/>
        <a:p>
          <a:endParaRPr lang="en-US"/>
        </a:p>
      </dgm:t>
    </dgm:pt>
    <dgm:pt modelId="{108EE668-5F8E-4230-9608-BA535A4E97FF}" type="pres">
      <dgm:prSet presAssocID="{38474BE8-426E-4456-9896-A8E3A0E0A3AE}" presName="childNode" presStyleLbl="node1" presStyleIdx="0" presStyleCnt="3">
        <dgm:presLayoutVars>
          <dgm:bulletEnabled val="1"/>
        </dgm:presLayoutVars>
      </dgm:prSet>
      <dgm:spPr/>
      <dgm:t>
        <a:bodyPr/>
        <a:lstStyle/>
        <a:p>
          <a:endParaRPr lang="en-US"/>
        </a:p>
      </dgm:t>
    </dgm:pt>
    <dgm:pt modelId="{77A718A6-BD03-41B3-9CBE-0E05EA895654}" type="pres">
      <dgm:prSet presAssocID="{29CC4663-03BF-43F7-8572-E8D80AED6FF5}" presName="hSp" presStyleCnt="0"/>
      <dgm:spPr/>
    </dgm:pt>
    <dgm:pt modelId="{3C8E0A52-5203-455F-90C9-5F5683AAA285}" type="pres">
      <dgm:prSet presAssocID="{29CC4663-03BF-43F7-8572-E8D80AED6FF5}" presName="vProcSp" presStyleCnt="0"/>
      <dgm:spPr/>
    </dgm:pt>
    <dgm:pt modelId="{6A182DD2-C309-44AC-B052-F6167DFF8609}" type="pres">
      <dgm:prSet presAssocID="{29CC4663-03BF-43F7-8572-E8D80AED6FF5}" presName="vSp1" presStyleCnt="0"/>
      <dgm:spPr/>
    </dgm:pt>
    <dgm:pt modelId="{BB348B1D-53C2-4C1D-B2DD-5FA9FC1B9BC8}" type="pres">
      <dgm:prSet presAssocID="{29CC4663-03BF-43F7-8572-E8D80AED6FF5}" presName="simulatedConn" presStyleLbl="solidFgAcc1" presStyleIdx="0" presStyleCnt="2"/>
      <dgm:spPr/>
    </dgm:pt>
    <dgm:pt modelId="{76A79859-6B63-4862-80F2-03A43045C279}" type="pres">
      <dgm:prSet presAssocID="{29CC4663-03BF-43F7-8572-E8D80AED6FF5}" presName="vSp2" presStyleCnt="0"/>
      <dgm:spPr/>
    </dgm:pt>
    <dgm:pt modelId="{B226F10F-6FAA-4176-A77D-2BA472788232}" type="pres">
      <dgm:prSet presAssocID="{29CC4663-03BF-43F7-8572-E8D80AED6FF5}" presName="sibTrans" presStyleCnt="0"/>
      <dgm:spPr/>
    </dgm:pt>
    <dgm:pt modelId="{13953254-EDAD-4B93-AC1A-50609560E9B7}" type="pres">
      <dgm:prSet presAssocID="{4F91492C-FF97-40E7-9214-B8DE3A0B2EDE}" presName="compositeNode" presStyleCnt="0">
        <dgm:presLayoutVars>
          <dgm:bulletEnabled val="1"/>
        </dgm:presLayoutVars>
      </dgm:prSet>
      <dgm:spPr/>
    </dgm:pt>
    <dgm:pt modelId="{45C88796-53AD-4E5E-B4CF-6BB3A594F571}" type="pres">
      <dgm:prSet presAssocID="{4F91492C-FF97-40E7-9214-B8DE3A0B2EDE}" presName="bgRect" presStyleLbl="node1" presStyleIdx="1" presStyleCnt="3"/>
      <dgm:spPr/>
      <dgm:t>
        <a:bodyPr/>
        <a:lstStyle/>
        <a:p>
          <a:endParaRPr lang="en-US"/>
        </a:p>
      </dgm:t>
    </dgm:pt>
    <dgm:pt modelId="{B7821A54-D6FD-492F-B903-60DF79B78D11}" type="pres">
      <dgm:prSet presAssocID="{4F91492C-FF97-40E7-9214-B8DE3A0B2EDE}" presName="parentNode" presStyleLbl="node1" presStyleIdx="1" presStyleCnt="3">
        <dgm:presLayoutVars>
          <dgm:chMax val="0"/>
          <dgm:bulletEnabled val="1"/>
        </dgm:presLayoutVars>
      </dgm:prSet>
      <dgm:spPr/>
      <dgm:t>
        <a:bodyPr/>
        <a:lstStyle/>
        <a:p>
          <a:endParaRPr lang="en-US"/>
        </a:p>
      </dgm:t>
    </dgm:pt>
    <dgm:pt modelId="{99A45159-F568-47CF-94A1-0EDABC26B4B8}" type="pres">
      <dgm:prSet presAssocID="{4F91492C-FF97-40E7-9214-B8DE3A0B2EDE}" presName="childNode" presStyleLbl="node1" presStyleIdx="1" presStyleCnt="3">
        <dgm:presLayoutVars>
          <dgm:bulletEnabled val="1"/>
        </dgm:presLayoutVars>
      </dgm:prSet>
      <dgm:spPr/>
      <dgm:t>
        <a:bodyPr/>
        <a:lstStyle/>
        <a:p>
          <a:endParaRPr lang="en-US"/>
        </a:p>
      </dgm:t>
    </dgm:pt>
    <dgm:pt modelId="{02A458E7-E586-4AFB-AA61-C7449A3D2C98}" type="pres">
      <dgm:prSet presAssocID="{E79C0BA2-8544-4E90-9890-5026049D0DE1}" presName="hSp" presStyleCnt="0"/>
      <dgm:spPr/>
    </dgm:pt>
    <dgm:pt modelId="{E7849256-2DFD-44A1-8371-694C50B4FF31}" type="pres">
      <dgm:prSet presAssocID="{E79C0BA2-8544-4E90-9890-5026049D0DE1}" presName="vProcSp" presStyleCnt="0"/>
      <dgm:spPr/>
    </dgm:pt>
    <dgm:pt modelId="{EBD10F25-308E-4BC5-98D7-1AFAB1675659}" type="pres">
      <dgm:prSet presAssocID="{E79C0BA2-8544-4E90-9890-5026049D0DE1}" presName="vSp1" presStyleCnt="0"/>
      <dgm:spPr/>
    </dgm:pt>
    <dgm:pt modelId="{8BEFC895-C78E-4A81-A935-D366701622DD}" type="pres">
      <dgm:prSet presAssocID="{E79C0BA2-8544-4E90-9890-5026049D0DE1}" presName="simulatedConn" presStyleLbl="solidFgAcc1" presStyleIdx="1" presStyleCnt="2"/>
      <dgm:spPr/>
    </dgm:pt>
    <dgm:pt modelId="{83B6FD3E-A59A-415D-8115-E453E124FAF1}" type="pres">
      <dgm:prSet presAssocID="{E79C0BA2-8544-4E90-9890-5026049D0DE1}" presName="vSp2" presStyleCnt="0"/>
      <dgm:spPr/>
    </dgm:pt>
    <dgm:pt modelId="{37B4860E-1D93-4DB0-AB57-FF7B5CC683E0}" type="pres">
      <dgm:prSet presAssocID="{E79C0BA2-8544-4E90-9890-5026049D0DE1}" presName="sibTrans" presStyleCnt="0"/>
      <dgm:spPr/>
    </dgm:pt>
    <dgm:pt modelId="{6FDD51D4-7B2F-4488-906D-54B786DD839D}" type="pres">
      <dgm:prSet presAssocID="{182150D1-2D25-4D0B-A28F-3FDB918FB7A8}" presName="compositeNode" presStyleCnt="0">
        <dgm:presLayoutVars>
          <dgm:bulletEnabled val="1"/>
        </dgm:presLayoutVars>
      </dgm:prSet>
      <dgm:spPr/>
    </dgm:pt>
    <dgm:pt modelId="{0269ECC1-08A6-4296-8A19-FA15D2062B28}" type="pres">
      <dgm:prSet presAssocID="{182150D1-2D25-4D0B-A28F-3FDB918FB7A8}" presName="bgRect" presStyleLbl="node1" presStyleIdx="2" presStyleCnt="3"/>
      <dgm:spPr/>
      <dgm:t>
        <a:bodyPr/>
        <a:lstStyle/>
        <a:p>
          <a:endParaRPr lang="en-US"/>
        </a:p>
      </dgm:t>
    </dgm:pt>
    <dgm:pt modelId="{416AF5D2-8145-40F9-824F-5660D6411B77}" type="pres">
      <dgm:prSet presAssocID="{182150D1-2D25-4D0B-A28F-3FDB918FB7A8}" presName="parentNode" presStyleLbl="node1" presStyleIdx="2" presStyleCnt="3">
        <dgm:presLayoutVars>
          <dgm:chMax val="0"/>
          <dgm:bulletEnabled val="1"/>
        </dgm:presLayoutVars>
      </dgm:prSet>
      <dgm:spPr/>
      <dgm:t>
        <a:bodyPr/>
        <a:lstStyle/>
        <a:p>
          <a:endParaRPr lang="en-US"/>
        </a:p>
      </dgm:t>
    </dgm:pt>
    <dgm:pt modelId="{7742B91F-52FF-4590-99E0-266B175446F1}" type="pres">
      <dgm:prSet presAssocID="{182150D1-2D25-4D0B-A28F-3FDB918FB7A8}" presName="childNode" presStyleLbl="node1" presStyleIdx="2" presStyleCnt="3">
        <dgm:presLayoutVars>
          <dgm:bulletEnabled val="1"/>
        </dgm:presLayoutVars>
      </dgm:prSet>
      <dgm:spPr/>
      <dgm:t>
        <a:bodyPr/>
        <a:lstStyle/>
        <a:p>
          <a:endParaRPr lang="en-US"/>
        </a:p>
      </dgm:t>
    </dgm:pt>
  </dgm:ptLst>
  <dgm:cxnLst>
    <dgm:cxn modelId="{7E44A8F7-B49B-452C-97EE-D806DCE93880}" srcId="{4F91492C-FF97-40E7-9214-B8DE3A0B2EDE}" destId="{957511DF-D3FA-430F-A72A-9B5A7F6C7CDC}" srcOrd="1" destOrd="0" parTransId="{D23E715C-9543-4073-B378-A127E8CF9F78}" sibTransId="{EF44E03E-0D9C-48C5-B5F2-2CBBE7B7DF47}"/>
    <dgm:cxn modelId="{C41485FC-C50A-4AD1-93D7-79B385EC672D}" srcId="{AE84489A-02F8-449B-A9D5-E78C8B09CD3C}" destId="{4F91492C-FF97-40E7-9214-B8DE3A0B2EDE}" srcOrd="1" destOrd="0" parTransId="{686D0AF2-0FFA-4FBF-B36C-7E8458F1AA12}" sibTransId="{E79C0BA2-8544-4E90-9890-5026049D0DE1}"/>
    <dgm:cxn modelId="{FA681917-B7D3-44EF-ABED-B2B1EA05C968}" type="presOf" srcId="{3EE1E65A-60CD-48CF-AA1F-5498EAAE543F}" destId="{108EE668-5F8E-4230-9608-BA535A4E97FF}" srcOrd="0" destOrd="1" presId="urn:microsoft.com/office/officeart/2005/8/layout/hProcess7"/>
    <dgm:cxn modelId="{F70AAA8F-A838-469F-A7E5-AC80F54B96C8}" type="presOf" srcId="{957511DF-D3FA-430F-A72A-9B5A7F6C7CDC}" destId="{99A45159-F568-47CF-94A1-0EDABC26B4B8}" srcOrd="0" destOrd="1" presId="urn:microsoft.com/office/officeart/2005/8/layout/hProcess7"/>
    <dgm:cxn modelId="{B7533DE6-E50B-4486-B8A6-7C0616507180}" type="presOf" srcId="{351AFE48-A6A5-4FC6-8A2B-4B472426704B}" destId="{7742B91F-52FF-4590-99E0-266B175446F1}" srcOrd="0" destOrd="0" presId="urn:microsoft.com/office/officeart/2005/8/layout/hProcess7"/>
    <dgm:cxn modelId="{CE9FAC91-9ACF-4E7A-9823-26ED91E885ED}" srcId="{38474BE8-426E-4456-9896-A8E3A0E0A3AE}" destId="{3EE1E65A-60CD-48CF-AA1F-5498EAAE543F}" srcOrd="1" destOrd="0" parTransId="{5C35781D-7A79-4A9F-9550-0BBE431C0672}" sibTransId="{00E230C0-3EFA-4977-8186-9E5FC6E51AEF}"/>
    <dgm:cxn modelId="{8DA189E9-8EE2-4FA3-8242-DA7D3C0CDF4F}" srcId="{4F91492C-FF97-40E7-9214-B8DE3A0B2EDE}" destId="{5EEB291F-F42B-4B11-82CD-9B7AED828689}" srcOrd="0" destOrd="0" parTransId="{8F8848FE-1C30-4A12-84DC-1FCA112B3344}" sibTransId="{15E52F2F-6FA9-45A9-B423-8CBF0AD48565}"/>
    <dgm:cxn modelId="{2D8D8EFD-8C66-4E61-A5D3-84CBC6A1252E}" srcId="{4F91492C-FF97-40E7-9214-B8DE3A0B2EDE}" destId="{0978550F-A49D-4420-9681-CAC6A8F9BE82}" srcOrd="2" destOrd="0" parTransId="{15075C32-F1C9-45CB-951F-07BE6EFF50E9}" sibTransId="{A98FFA90-C4AC-43DE-8242-6906A78D3ED9}"/>
    <dgm:cxn modelId="{1A8AA55E-52F8-4148-8206-A7AB53A96E55}" type="presOf" srcId="{4F91492C-FF97-40E7-9214-B8DE3A0B2EDE}" destId="{B7821A54-D6FD-492F-B903-60DF79B78D11}" srcOrd="1" destOrd="0" presId="urn:microsoft.com/office/officeart/2005/8/layout/hProcess7"/>
    <dgm:cxn modelId="{DE03A545-1913-4E2D-BE44-07CD6B982DAB}" type="presOf" srcId="{38474BE8-426E-4456-9896-A8E3A0E0A3AE}" destId="{943FF866-658E-4E0C-8E3E-5B89A2DDBDF6}" srcOrd="0" destOrd="0" presId="urn:microsoft.com/office/officeart/2005/8/layout/hProcess7"/>
    <dgm:cxn modelId="{7D7CB490-97EF-492B-A21B-63BB3A452A6A}" srcId="{AE84489A-02F8-449B-A9D5-E78C8B09CD3C}" destId="{182150D1-2D25-4D0B-A28F-3FDB918FB7A8}" srcOrd="2" destOrd="0" parTransId="{7169FA86-4607-4687-84A1-DDB978F8C223}" sibTransId="{FC857674-DA0D-41D5-811E-BCBD9027A987}"/>
    <dgm:cxn modelId="{76925D70-E280-4229-A351-36EAB1926922}" type="presOf" srcId="{38474BE8-426E-4456-9896-A8E3A0E0A3AE}" destId="{07832E9B-CB80-4D53-825F-496826553250}" srcOrd="1" destOrd="0" presId="urn:microsoft.com/office/officeart/2005/8/layout/hProcess7"/>
    <dgm:cxn modelId="{30C76150-286B-4ACD-972D-EAE0F1194144}" type="presOf" srcId="{4F91492C-FF97-40E7-9214-B8DE3A0B2EDE}" destId="{45C88796-53AD-4E5E-B4CF-6BB3A594F571}" srcOrd="0" destOrd="0" presId="urn:microsoft.com/office/officeart/2005/8/layout/hProcess7"/>
    <dgm:cxn modelId="{3A5B3320-731D-46B1-9EAA-29C4DFD5742A}" srcId="{38474BE8-426E-4456-9896-A8E3A0E0A3AE}" destId="{04741A88-7118-4E57-A506-3937DDA45C39}" srcOrd="0" destOrd="0" parTransId="{5BB81ED2-C7D0-4B99-A732-92FF60E4B94E}" sibTransId="{94FE6A31-E365-4B84-80E0-3F587EBEA435}"/>
    <dgm:cxn modelId="{48CE9EEE-F72B-4981-A442-B639DC0529C5}" type="presOf" srcId="{960C117F-27CD-4C65-A72C-9CD3010D8FCE}" destId="{99A45159-F568-47CF-94A1-0EDABC26B4B8}" srcOrd="0" destOrd="3" presId="urn:microsoft.com/office/officeart/2005/8/layout/hProcess7"/>
    <dgm:cxn modelId="{AC52A2F9-931D-4B10-AA1F-F3051563D3A9}" type="presOf" srcId="{AE84489A-02F8-449B-A9D5-E78C8B09CD3C}" destId="{600811C9-009B-4588-9BF4-F6386BBC68F6}" srcOrd="0" destOrd="0" presId="urn:microsoft.com/office/officeart/2005/8/layout/hProcess7"/>
    <dgm:cxn modelId="{F7349C98-1426-465F-9F65-8BB3F5C3A086}" srcId="{4F91492C-FF97-40E7-9214-B8DE3A0B2EDE}" destId="{960C117F-27CD-4C65-A72C-9CD3010D8FCE}" srcOrd="3" destOrd="0" parTransId="{6A8D86D5-C88E-4D6B-8CA4-510DF7DADE7C}" sibTransId="{A88946F4-A727-4408-99A6-53800E98B5B3}"/>
    <dgm:cxn modelId="{909F4A22-E489-4FD0-9C63-05E8484E76D5}" srcId="{182150D1-2D25-4D0B-A28F-3FDB918FB7A8}" destId="{351AFE48-A6A5-4FC6-8A2B-4B472426704B}" srcOrd="0" destOrd="0" parTransId="{8DA1012C-1F19-4ED7-A48A-61374203A450}" sibTransId="{5AEFA009-FA00-40C6-90A7-BA99903BE132}"/>
    <dgm:cxn modelId="{23553F1B-ECE1-445E-AA4D-9692E3E5FC02}" type="presOf" srcId="{182150D1-2D25-4D0B-A28F-3FDB918FB7A8}" destId="{416AF5D2-8145-40F9-824F-5660D6411B77}" srcOrd="1" destOrd="0" presId="urn:microsoft.com/office/officeart/2005/8/layout/hProcess7"/>
    <dgm:cxn modelId="{A760EFF8-FF30-43B3-A3C8-1627436AE3AA}" srcId="{AE84489A-02F8-449B-A9D5-E78C8B09CD3C}" destId="{38474BE8-426E-4456-9896-A8E3A0E0A3AE}" srcOrd="0" destOrd="0" parTransId="{84E9A208-B13F-4806-B6D3-33AE89C5F2F0}" sibTransId="{29CC4663-03BF-43F7-8572-E8D80AED6FF5}"/>
    <dgm:cxn modelId="{00DC8730-33D3-49D0-8DD1-E4A31A3F4401}" type="presOf" srcId="{182150D1-2D25-4D0B-A28F-3FDB918FB7A8}" destId="{0269ECC1-08A6-4296-8A19-FA15D2062B28}" srcOrd="0" destOrd="0" presId="urn:microsoft.com/office/officeart/2005/8/layout/hProcess7"/>
    <dgm:cxn modelId="{EE9359ED-91E7-4B53-AE1B-0384B484FA98}" type="presOf" srcId="{5EEB291F-F42B-4B11-82CD-9B7AED828689}" destId="{99A45159-F568-47CF-94A1-0EDABC26B4B8}" srcOrd="0" destOrd="0" presId="urn:microsoft.com/office/officeart/2005/8/layout/hProcess7"/>
    <dgm:cxn modelId="{7AC9E85A-D2CC-479D-B0B7-005C8601CABC}" type="presOf" srcId="{04741A88-7118-4E57-A506-3937DDA45C39}" destId="{108EE668-5F8E-4230-9608-BA535A4E97FF}" srcOrd="0" destOrd="0" presId="urn:microsoft.com/office/officeart/2005/8/layout/hProcess7"/>
    <dgm:cxn modelId="{D408A1D1-6D60-4FA9-A2BE-2B8883DA8ABC}" type="presOf" srcId="{0978550F-A49D-4420-9681-CAC6A8F9BE82}" destId="{99A45159-F568-47CF-94A1-0EDABC26B4B8}" srcOrd="0" destOrd="2" presId="urn:microsoft.com/office/officeart/2005/8/layout/hProcess7"/>
    <dgm:cxn modelId="{24AD105B-0878-4BD3-AA7A-0B9117D1B36F}" type="presParOf" srcId="{600811C9-009B-4588-9BF4-F6386BBC68F6}" destId="{B29875DE-21BB-4AD4-B559-63BCB1D792E4}" srcOrd="0" destOrd="0" presId="urn:microsoft.com/office/officeart/2005/8/layout/hProcess7"/>
    <dgm:cxn modelId="{5574E157-17DB-4234-8D5E-13E46C99E92B}" type="presParOf" srcId="{B29875DE-21BB-4AD4-B559-63BCB1D792E4}" destId="{943FF866-658E-4E0C-8E3E-5B89A2DDBDF6}" srcOrd="0" destOrd="0" presId="urn:microsoft.com/office/officeart/2005/8/layout/hProcess7"/>
    <dgm:cxn modelId="{AB44044F-C386-4B2E-B9B6-97429B6D45BA}" type="presParOf" srcId="{B29875DE-21BB-4AD4-B559-63BCB1D792E4}" destId="{07832E9B-CB80-4D53-825F-496826553250}" srcOrd="1" destOrd="0" presId="urn:microsoft.com/office/officeart/2005/8/layout/hProcess7"/>
    <dgm:cxn modelId="{9768FEFB-9BBC-4827-B2E7-FBC85C002AB4}" type="presParOf" srcId="{B29875DE-21BB-4AD4-B559-63BCB1D792E4}" destId="{108EE668-5F8E-4230-9608-BA535A4E97FF}" srcOrd="2" destOrd="0" presId="urn:microsoft.com/office/officeart/2005/8/layout/hProcess7"/>
    <dgm:cxn modelId="{15A52C54-0624-44EC-84AD-594BF23647D7}" type="presParOf" srcId="{600811C9-009B-4588-9BF4-F6386BBC68F6}" destId="{77A718A6-BD03-41B3-9CBE-0E05EA895654}" srcOrd="1" destOrd="0" presId="urn:microsoft.com/office/officeart/2005/8/layout/hProcess7"/>
    <dgm:cxn modelId="{0B176B6F-C343-476D-B3DD-C45822C1B36B}" type="presParOf" srcId="{600811C9-009B-4588-9BF4-F6386BBC68F6}" destId="{3C8E0A52-5203-455F-90C9-5F5683AAA285}" srcOrd="2" destOrd="0" presId="urn:microsoft.com/office/officeart/2005/8/layout/hProcess7"/>
    <dgm:cxn modelId="{3C10D9EA-BAF0-4526-BA1A-A73C122EB9CF}" type="presParOf" srcId="{3C8E0A52-5203-455F-90C9-5F5683AAA285}" destId="{6A182DD2-C309-44AC-B052-F6167DFF8609}" srcOrd="0" destOrd="0" presId="urn:microsoft.com/office/officeart/2005/8/layout/hProcess7"/>
    <dgm:cxn modelId="{1329EDAC-725E-4645-B934-B8349CFE9563}" type="presParOf" srcId="{3C8E0A52-5203-455F-90C9-5F5683AAA285}" destId="{BB348B1D-53C2-4C1D-B2DD-5FA9FC1B9BC8}" srcOrd="1" destOrd="0" presId="urn:microsoft.com/office/officeart/2005/8/layout/hProcess7"/>
    <dgm:cxn modelId="{7727BE34-1E2F-40B5-BAC7-95445DDEEA15}" type="presParOf" srcId="{3C8E0A52-5203-455F-90C9-5F5683AAA285}" destId="{76A79859-6B63-4862-80F2-03A43045C279}" srcOrd="2" destOrd="0" presId="urn:microsoft.com/office/officeart/2005/8/layout/hProcess7"/>
    <dgm:cxn modelId="{96DD8D12-DA66-47F9-AB25-3CA6D3E62AA8}" type="presParOf" srcId="{600811C9-009B-4588-9BF4-F6386BBC68F6}" destId="{B226F10F-6FAA-4176-A77D-2BA472788232}" srcOrd="3" destOrd="0" presId="urn:microsoft.com/office/officeart/2005/8/layout/hProcess7"/>
    <dgm:cxn modelId="{18698942-CE7B-427E-9EE1-A2F93CDB718A}" type="presParOf" srcId="{600811C9-009B-4588-9BF4-F6386BBC68F6}" destId="{13953254-EDAD-4B93-AC1A-50609560E9B7}" srcOrd="4" destOrd="0" presId="urn:microsoft.com/office/officeart/2005/8/layout/hProcess7"/>
    <dgm:cxn modelId="{204B4407-841A-4C54-A817-A39E0B9B79A5}" type="presParOf" srcId="{13953254-EDAD-4B93-AC1A-50609560E9B7}" destId="{45C88796-53AD-4E5E-B4CF-6BB3A594F571}" srcOrd="0" destOrd="0" presId="urn:microsoft.com/office/officeart/2005/8/layout/hProcess7"/>
    <dgm:cxn modelId="{9DCC79B5-31C8-49C6-9143-BCE27C51DE8E}" type="presParOf" srcId="{13953254-EDAD-4B93-AC1A-50609560E9B7}" destId="{B7821A54-D6FD-492F-B903-60DF79B78D11}" srcOrd="1" destOrd="0" presId="urn:microsoft.com/office/officeart/2005/8/layout/hProcess7"/>
    <dgm:cxn modelId="{6220065B-AEC4-4147-BB3B-843CBFA1B5EC}" type="presParOf" srcId="{13953254-EDAD-4B93-AC1A-50609560E9B7}" destId="{99A45159-F568-47CF-94A1-0EDABC26B4B8}" srcOrd="2" destOrd="0" presId="urn:microsoft.com/office/officeart/2005/8/layout/hProcess7"/>
    <dgm:cxn modelId="{CB2A9F6E-A370-4F26-B907-4D1B80D55BBE}" type="presParOf" srcId="{600811C9-009B-4588-9BF4-F6386BBC68F6}" destId="{02A458E7-E586-4AFB-AA61-C7449A3D2C98}" srcOrd="5" destOrd="0" presId="urn:microsoft.com/office/officeart/2005/8/layout/hProcess7"/>
    <dgm:cxn modelId="{5057A1A9-E65D-47D2-B675-CAF0D62CE736}" type="presParOf" srcId="{600811C9-009B-4588-9BF4-F6386BBC68F6}" destId="{E7849256-2DFD-44A1-8371-694C50B4FF31}" srcOrd="6" destOrd="0" presId="urn:microsoft.com/office/officeart/2005/8/layout/hProcess7"/>
    <dgm:cxn modelId="{E14A0160-E097-4701-A942-63665BBD4635}" type="presParOf" srcId="{E7849256-2DFD-44A1-8371-694C50B4FF31}" destId="{EBD10F25-308E-4BC5-98D7-1AFAB1675659}" srcOrd="0" destOrd="0" presId="urn:microsoft.com/office/officeart/2005/8/layout/hProcess7"/>
    <dgm:cxn modelId="{C5FE3B21-06D0-4023-83A6-9077DBCC9A69}" type="presParOf" srcId="{E7849256-2DFD-44A1-8371-694C50B4FF31}" destId="{8BEFC895-C78E-4A81-A935-D366701622DD}" srcOrd="1" destOrd="0" presId="urn:microsoft.com/office/officeart/2005/8/layout/hProcess7"/>
    <dgm:cxn modelId="{5620F4C0-99D5-4691-A12E-0CFB5545A307}" type="presParOf" srcId="{E7849256-2DFD-44A1-8371-694C50B4FF31}" destId="{83B6FD3E-A59A-415D-8115-E453E124FAF1}" srcOrd="2" destOrd="0" presId="urn:microsoft.com/office/officeart/2005/8/layout/hProcess7"/>
    <dgm:cxn modelId="{BE13D876-5956-4F92-8153-6F9FAC96AEF7}" type="presParOf" srcId="{600811C9-009B-4588-9BF4-F6386BBC68F6}" destId="{37B4860E-1D93-4DB0-AB57-FF7B5CC683E0}" srcOrd="7" destOrd="0" presId="urn:microsoft.com/office/officeart/2005/8/layout/hProcess7"/>
    <dgm:cxn modelId="{10AF55C7-182D-4FFA-BD1F-536A1EA322CA}" type="presParOf" srcId="{600811C9-009B-4588-9BF4-F6386BBC68F6}" destId="{6FDD51D4-7B2F-4488-906D-54B786DD839D}" srcOrd="8" destOrd="0" presId="urn:microsoft.com/office/officeart/2005/8/layout/hProcess7"/>
    <dgm:cxn modelId="{C354325C-1A46-4E01-9FD2-B44394BADC42}" type="presParOf" srcId="{6FDD51D4-7B2F-4488-906D-54B786DD839D}" destId="{0269ECC1-08A6-4296-8A19-FA15D2062B28}" srcOrd="0" destOrd="0" presId="urn:microsoft.com/office/officeart/2005/8/layout/hProcess7"/>
    <dgm:cxn modelId="{73C04E3C-4F12-4D79-895A-D5066886BCC3}" type="presParOf" srcId="{6FDD51D4-7B2F-4488-906D-54B786DD839D}" destId="{416AF5D2-8145-40F9-824F-5660D6411B77}" srcOrd="1" destOrd="0" presId="urn:microsoft.com/office/officeart/2005/8/layout/hProcess7"/>
    <dgm:cxn modelId="{BCD2E08A-41C8-4427-84BC-D029BE4A8130}" type="presParOf" srcId="{6FDD51D4-7B2F-4488-906D-54B786DD839D}" destId="{7742B91F-52FF-4590-99E0-266B175446F1}" srcOrd="2" destOrd="0" presId="urn:microsoft.com/office/officeart/2005/8/layout/hProcess7"/>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F8B0A9B7-3F4D-4A5B-B4C1-3DBB76C851C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2D8C530-74F5-442B-902B-C66ABF301C31}">
      <dgm:prSet phldrT="[Text]"/>
      <dgm:spPr/>
      <dgm:t>
        <a:bodyPr/>
        <a:lstStyle/>
        <a:p>
          <a:r>
            <a:rPr lang="en-US" dirty="0" smtClean="0"/>
            <a:t>Tense</a:t>
          </a:r>
          <a:endParaRPr lang="en-US" dirty="0"/>
        </a:p>
      </dgm:t>
    </dgm:pt>
    <dgm:pt modelId="{9051552E-8D6D-4543-9916-7619C5EF2E42}" type="parTrans" cxnId="{5BFE09D8-576F-437D-A5AF-BC5B95BDB398}">
      <dgm:prSet/>
      <dgm:spPr/>
      <dgm:t>
        <a:bodyPr/>
        <a:lstStyle/>
        <a:p>
          <a:endParaRPr lang="en-US"/>
        </a:p>
      </dgm:t>
    </dgm:pt>
    <dgm:pt modelId="{3D507F2A-A5ED-4F76-982C-32109FCB15DC}" type="sibTrans" cxnId="{5BFE09D8-576F-437D-A5AF-BC5B95BDB398}">
      <dgm:prSet/>
      <dgm:spPr/>
      <dgm:t>
        <a:bodyPr/>
        <a:lstStyle/>
        <a:p>
          <a:endParaRPr lang="en-US"/>
        </a:p>
      </dgm:t>
    </dgm:pt>
    <dgm:pt modelId="{F90394A3-B097-4FE3-8E85-4DBB1D99F3F1}">
      <dgm:prSet phldrT="[Text]"/>
      <dgm:spPr/>
      <dgm:t>
        <a:bodyPr/>
        <a:lstStyle/>
        <a:p>
          <a:r>
            <a:rPr lang="en-US" dirty="0" smtClean="0">
              <a:ea typeface="+mn-ea"/>
              <a:cs typeface="+mn-cs"/>
            </a:rPr>
            <a:t>When quoting </a:t>
          </a:r>
          <a:r>
            <a:rPr lang="en-US" i="1" dirty="0" smtClean="0">
              <a:ea typeface="+mn-ea"/>
              <a:cs typeface="+mn-cs"/>
            </a:rPr>
            <a:t>previously published work</a:t>
          </a:r>
          <a:r>
            <a:rPr lang="en-US" dirty="0" smtClean="0">
              <a:ea typeface="+mn-ea"/>
              <a:cs typeface="+mn-cs"/>
            </a:rPr>
            <a:t>, refer to it in </a:t>
          </a:r>
          <a:r>
            <a:rPr lang="en-US" i="1" dirty="0" smtClean="0">
              <a:ea typeface="+mn-ea"/>
              <a:cs typeface="+mn-cs"/>
            </a:rPr>
            <a:t>present tense.</a:t>
          </a:r>
          <a:endParaRPr lang="en-US" dirty="0"/>
        </a:p>
      </dgm:t>
    </dgm:pt>
    <dgm:pt modelId="{A1395775-988B-4143-81B9-B38B5915489F}" type="parTrans" cxnId="{CCC2FBD7-C545-4C2C-A99E-D7B65AE55E29}">
      <dgm:prSet/>
      <dgm:spPr/>
      <dgm:t>
        <a:bodyPr/>
        <a:lstStyle/>
        <a:p>
          <a:endParaRPr lang="en-US"/>
        </a:p>
      </dgm:t>
    </dgm:pt>
    <dgm:pt modelId="{AB437241-CB78-4998-9254-9C183FE1428A}" type="sibTrans" cxnId="{CCC2FBD7-C545-4C2C-A99E-D7B65AE55E29}">
      <dgm:prSet/>
      <dgm:spPr/>
      <dgm:t>
        <a:bodyPr/>
        <a:lstStyle/>
        <a:p>
          <a:endParaRPr lang="en-US"/>
        </a:p>
      </dgm:t>
    </dgm:pt>
    <dgm:pt modelId="{10BE3E63-DD2B-4D2D-8031-6781BD986F8A}">
      <dgm:prSet phldrT="[Text]"/>
      <dgm:spPr/>
      <dgm:t>
        <a:bodyPr/>
        <a:lstStyle/>
        <a:p>
          <a:r>
            <a:rPr lang="en-US" dirty="0" smtClean="0">
              <a:ea typeface="+mn-ea"/>
              <a:cs typeface="+mn-cs"/>
            </a:rPr>
            <a:t>When describing your </a:t>
          </a:r>
          <a:r>
            <a:rPr lang="en-US" i="1" dirty="0" smtClean="0">
              <a:ea typeface="+mn-ea"/>
              <a:cs typeface="+mn-cs"/>
            </a:rPr>
            <a:t>own study</a:t>
          </a:r>
          <a:r>
            <a:rPr lang="en-US" dirty="0" smtClean="0">
              <a:ea typeface="+mn-ea"/>
              <a:cs typeface="+mn-cs"/>
            </a:rPr>
            <a:t>, refer to work in </a:t>
          </a:r>
          <a:r>
            <a:rPr lang="en-US" i="1" dirty="0" smtClean="0">
              <a:ea typeface="+mn-ea"/>
              <a:cs typeface="+mn-cs"/>
            </a:rPr>
            <a:t>past tense</a:t>
          </a:r>
          <a:endParaRPr lang="en-US" dirty="0"/>
        </a:p>
      </dgm:t>
    </dgm:pt>
    <dgm:pt modelId="{CFAD81DA-5B85-455D-A173-6AB9F23ECE00}" type="parTrans" cxnId="{784874CB-D52F-4A07-80BA-24D538ED59C2}">
      <dgm:prSet/>
      <dgm:spPr/>
      <dgm:t>
        <a:bodyPr/>
        <a:lstStyle/>
        <a:p>
          <a:endParaRPr lang="en-US"/>
        </a:p>
      </dgm:t>
    </dgm:pt>
    <dgm:pt modelId="{7E921829-551E-49BC-9AA9-F7C8EA3A2EA8}" type="sibTrans" cxnId="{784874CB-D52F-4A07-80BA-24D538ED59C2}">
      <dgm:prSet/>
      <dgm:spPr/>
      <dgm:t>
        <a:bodyPr/>
        <a:lstStyle/>
        <a:p>
          <a:endParaRPr lang="en-US"/>
        </a:p>
      </dgm:t>
    </dgm:pt>
    <dgm:pt modelId="{9B3FE63A-6058-470C-9A00-74AB290F3F5B}">
      <dgm:prSet phldrT="[Text]"/>
      <dgm:spPr/>
      <dgm:t>
        <a:bodyPr/>
        <a:lstStyle/>
        <a:p>
          <a:r>
            <a:rPr lang="en-US" dirty="0" smtClean="0"/>
            <a:t>Methods and Results in Past tense</a:t>
          </a:r>
          <a:endParaRPr lang="en-US" dirty="0"/>
        </a:p>
      </dgm:t>
    </dgm:pt>
    <dgm:pt modelId="{7E82942D-38EF-4385-B00D-8FC4245D2EC0}" type="parTrans" cxnId="{AAE63A1C-8010-4994-A3F8-A8D2CC305622}">
      <dgm:prSet/>
      <dgm:spPr/>
      <dgm:t>
        <a:bodyPr/>
        <a:lstStyle/>
        <a:p>
          <a:endParaRPr lang="en-US"/>
        </a:p>
      </dgm:t>
    </dgm:pt>
    <dgm:pt modelId="{923733D2-211D-475E-BFDB-C5C5DA85DC3B}" type="sibTrans" cxnId="{AAE63A1C-8010-4994-A3F8-A8D2CC305622}">
      <dgm:prSet/>
      <dgm:spPr/>
      <dgm:t>
        <a:bodyPr/>
        <a:lstStyle/>
        <a:p>
          <a:endParaRPr lang="en-US"/>
        </a:p>
      </dgm:t>
    </dgm:pt>
    <dgm:pt modelId="{7EA6B026-B018-4A63-98F8-DD2F554560ED}" type="pres">
      <dgm:prSet presAssocID="{F8B0A9B7-3F4D-4A5B-B4C1-3DBB76C851CD}" presName="vert0" presStyleCnt="0">
        <dgm:presLayoutVars>
          <dgm:dir/>
          <dgm:animOne val="branch"/>
          <dgm:animLvl val="lvl"/>
        </dgm:presLayoutVars>
      </dgm:prSet>
      <dgm:spPr/>
      <dgm:t>
        <a:bodyPr/>
        <a:lstStyle/>
        <a:p>
          <a:endParaRPr lang="en-US"/>
        </a:p>
      </dgm:t>
    </dgm:pt>
    <dgm:pt modelId="{498A50F9-2AE3-41FB-AE1F-2F7FB60EE559}" type="pres">
      <dgm:prSet presAssocID="{62D8C530-74F5-442B-902B-C66ABF301C31}" presName="thickLine" presStyleLbl="alignNode1" presStyleIdx="0" presStyleCnt="1"/>
      <dgm:spPr/>
    </dgm:pt>
    <dgm:pt modelId="{CD677BB8-E56D-4B94-BBAC-AA5C31A87732}" type="pres">
      <dgm:prSet presAssocID="{62D8C530-74F5-442B-902B-C66ABF301C31}" presName="horz1" presStyleCnt="0"/>
      <dgm:spPr/>
    </dgm:pt>
    <dgm:pt modelId="{6FE5D25F-962C-4C5D-96B4-2DB64B156D3B}" type="pres">
      <dgm:prSet presAssocID="{62D8C530-74F5-442B-902B-C66ABF301C31}" presName="tx1" presStyleLbl="revTx" presStyleIdx="0" presStyleCnt="4"/>
      <dgm:spPr/>
      <dgm:t>
        <a:bodyPr/>
        <a:lstStyle/>
        <a:p>
          <a:endParaRPr lang="en-US"/>
        </a:p>
      </dgm:t>
    </dgm:pt>
    <dgm:pt modelId="{6657DB40-4430-48ED-9AE7-99C545DC8BCF}" type="pres">
      <dgm:prSet presAssocID="{62D8C530-74F5-442B-902B-C66ABF301C31}" presName="vert1" presStyleCnt="0"/>
      <dgm:spPr/>
    </dgm:pt>
    <dgm:pt modelId="{D8E6512C-1BC5-421B-936B-7F77F151153D}" type="pres">
      <dgm:prSet presAssocID="{F90394A3-B097-4FE3-8E85-4DBB1D99F3F1}" presName="vertSpace2a" presStyleCnt="0"/>
      <dgm:spPr/>
    </dgm:pt>
    <dgm:pt modelId="{34A410B1-0C2E-47DA-9CA6-31752B7169B5}" type="pres">
      <dgm:prSet presAssocID="{F90394A3-B097-4FE3-8E85-4DBB1D99F3F1}" presName="horz2" presStyleCnt="0"/>
      <dgm:spPr/>
    </dgm:pt>
    <dgm:pt modelId="{4E50E2E8-E4DD-4BD1-AC30-1A987FA8438B}" type="pres">
      <dgm:prSet presAssocID="{F90394A3-B097-4FE3-8E85-4DBB1D99F3F1}" presName="horzSpace2" presStyleCnt="0"/>
      <dgm:spPr/>
    </dgm:pt>
    <dgm:pt modelId="{B5A41290-3D71-48C2-8788-6E8B78295E0A}" type="pres">
      <dgm:prSet presAssocID="{F90394A3-B097-4FE3-8E85-4DBB1D99F3F1}" presName="tx2" presStyleLbl="revTx" presStyleIdx="1" presStyleCnt="4"/>
      <dgm:spPr/>
      <dgm:t>
        <a:bodyPr/>
        <a:lstStyle/>
        <a:p>
          <a:endParaRPr lang="en-US"/>
        </a:p>
      </dgm:t>
    </dgm:pt>
    <dgm:pt modelId="{10832037-791A-4813-9350-4AADE2BB0728}" type="pres">
      <dgm:prSet presAssocID="{F90394A3-B097-4FE3-8E85-4DBB1D99F3F1}" presName="vert2" presStyleCnt="0"/>
      <dgm:spPr/>
    </dgm:pt>
    <dgm:pt modelId="{95A416AF-BB06-4373-B9A5-ED7DDF531792}" type="pres">
      <dgm:prSet presAssocID="{F90394A3-B097-4FE3-8E85-4DBB1D99F3F1}" presName="thinLine2b" presStyleLbl="callout" presStyleIdx="0" presStyleCnt="3"/>
      <dgm:spPr/>
    </dgm:pt>
    <dgm:pt modelId="{E913787F-635E-4C9F-A558-51B8855FF248}" type="pres">
      <dgm:prSet presAssocID="{F90394A3-B097-4FE3-8E85-4DBB1D99F3F1}" presName="vertSpace2b" presStyleCnt="0"/>
      <dgm:spPr/>
    </dgm:pt>
    <dgm:pt modelId="{7A2C25C7-93DB-4325-BFE6-77AC4C8B0D49}" type="pres">
      <dgm:prSet presAssocID="{10BE3E63-DD2B-4D2D-8031-6781BD986F8A}" presName="horz2" presStyleCnt="0"/>
      <dgm:spPr/>
    </dgm:pt>
    <dgm:pt modelId="{C67DDC81-3D96-48E9-9D97-484B1D11B682}" type="pres">
      <dgm:prSet presAssocID="{10BE3E63-DD2B-4D2D-8031-6781BD986F8A}" presName="horzSpace2" presStyleCnt="0"/>
      <dgm:spPr/>
    </dgm:pt>
    <dgm:pt modelId="{AC95DA86-82BA-4D2E-BAEB-E08B3B010BF8}" type="pres">
      <dgm:prSet presAssocID="{10BE3E63-DD2B-4D2D-8031-6781BD986F8A}" presName="tx2" presStyleLbl="revTx" presStyleIdx="2" presStyleCnt="4"/>
      <dgm:spPr/>
      <dgm:t>
        <a:bodyPr/>
        <a:lstStyle/>
        <a:p>
          <a:endParaRPr lang="en-US"/>
        </a:p>
      </dgm:t>
    </dgm:pt>
    <dgm:pt modelId="{3A749ECA-35CD-4534-8A1C-053A36B0FD56}" type="pres">
      <dgm:prSet presAssocID="{10BE3E63-DD2B-4D2D-8031-6781BD986F8A}" presName="vert2" presStyleCnt="0"/>
      <dgm:spPr/>
    </dgm:pt>
    <dgm:pt modelId="{E773F434-4F56-4276-AC5A-7FDFA100A85B}" type="pres">
      <dgm:prSet presAssocID="{10BE3E63-DD2B-4D2D-8031-6781BD986F8A}" presName="thinLine2b" presStyleLbl="callout" presStyleIdx="1" presStyleCnt="3"/>
      <dgm:spPr/>
    </dgm:pt>
    <dgm:pt modelId="{302872CD-643D-4D8D-9835-DD40A1608BA7}" type="pres">
      <dgm:prSet presAssocID="{10BE3E63-DD2B-4D2D-8031-6781BD986F8A}" presName="vertSpace2b" presStyleCnt="0"/>
      <dgm:spPr/>
    </dgm:pt>
    <dgm:pt modelId="{A2656693-C86D-4341-B6E5-990BF8D374FF}" type="pres">
      <dgm:prSet presAssocID="{9B3FE63A-6058-470C-9A00-74AB290F3F5B}" presName="horz2" presStyleCnt="0"/>
      <dgm:spPr/>
    </dgm:pt>
    <dgm:pt modelId="{E506AF69-899C-4E0B-8198-4DEA1A74369F}" type="pres">
      <dgm:prSet presAssocID="{9B3FE63A-6058-470C-9A00-74AB290F3F5B}" presName="horzSpace2" presStyleCnt="0"/>
      <dgm:spPr/>
    </dgm:pt>
    <dgm:pt modelId="{E2CC4A27-5D3E-4329-A73C-7288C2CFD26F}" type="pres">
      <dgm:prSet presAssocID="{9B3FE63A-6058-470C-9A00-74AB290F3F5B}" presName="tx2" presStyleLbl="revTx" presStyleIdx="3" presStyleCnt="4"/>
      <dgm:spPr/>
      <dgm:t>
        <a:bodyPr/>
        <a:lstStyle/>
        <a:p>
          <a:endParaRPr lang="en-US"/>
        </a:p>
      </dgm:t>
    </dgm:pt>
    <dgm:pt modelId="{9D462299-2F26-4543-B747-755863E8F462}" type="pres">
      <dgm:prSet presAssocID="{9B3FE63A-6058-470C-9A00-74AB290F3F5B}" presName="vert2" presStyleCnt="0"/>
      <dgm:spPr/>
    </dgm:pt>
    <dgm:pt modelId="{DDD1BB7D-2FAB-485D-BFE1-A170003E5C61}" type="pres">
      <dgm:prSet presAssocID="{9B3FE63A-6058-470C-9A00-74AB290F3F5B}" presName="thinLine2b" presStyleLbl="callout" presStyleIdx="2" presStyleCnt="3"/>
      <dgm:spPr/>
    </dgm:pt>
    <dgm:pt modelId="{BD1B00CE-B99A-41A1-BCB9-C40F08013AD3}" type="pres">
      <dgm:prSet presAssocID="{9B3FE63A-6058-470C-9A00-74AB290F3F5B}" presName="vertSpace2b" presStyleCnt="0"/>
      <dgm:spPr/>
    </dgm:pt>
  </dgm:ptLst>
  <dgm:cxnLst>
    <dgm:cxn modelId="{D26C07BB-7C07-4807-9827-562DBF093FEE}" type="presOf" srcId="{62D8C530-74F5-442B-902B-C66ABF301C31}" destId="{6FE5D25F-962C-4C5D-96B4-2DB64B156D3B}" srcOrd="0" destOrd="0" presId="urn:microsoft.com/office/officeart/2008/layout/LinedList"/>
    <dgm:cxn modelId="{5BFE09D8-576F-437D-A5AF-BC5B95BDB398}" srcId="{F8B0A9B7-3F4D-4A5B-B4C1-3DBB76C851CD}" destId="{62D8C530-74F5-442B-902B-C66ABF301C31}" srcOrd="0" destOrd="0" parTransId="{9051552E-8D6D-4543-9916-7619C5EF2E42}" sibTransId="{3D507F2A-A5ED-4F76-982C-32109FCB15DC}"/>
    <dgm:cxn modelId="{CCC2FBD7-C545-4C2C-A99E-D7B65AE55E29}" srcId="{62D8C530-74F5-442B-902B-C66ABF301C31}" destId="{F90394A3-B097-4FE3-8E85-4DBB1D99F3F1}" srcOrd="0" destOrd="0" parTransId="{A1395775-988B-4143-81B9-B38B5915489F}" sibTransId="{AB437241-CB78-4998-9254-9C183FE1428A}"/>
    <dgm:cxn modelId="{53E0FCFA-93F4-4796-BF59-F2741BF0DB54}" type="presOf" srcId="{9B3FE63A-6058-470C-9A00-74AB290F3F5B}" destId="{E2CC4A27-5D3E-4329-A73C-7288C2CFD26F}" srcOrd="0" destOrd="0" presId="urn:microsoft.com/office/officeart/2008/layout/LinedList"/>
    <dgm:cxn modelId="{F710CB16-8D19-41E7-873D-5DA77E35C3B4}" type="presOf" srcId="{F8B0A9B7-3F4D-4A5B-B4C1-3DBB76C851CD}" destId="{7EA6B026-B018-4A63-98F8-DD2F554560ED}" srcOrd="0" destOrd="0" presId="urn:microsoft.com/office/officeart/2008/layout/LinedList"/>
    <dgm:cxn modelId="{784874CB-D52F-4A07-80BA-24D538ED59C2}" srcId="{62D8C530-74F5-442B-902B-C66ABF301C31}" destId="{10BE3E63-DD2B-4D2D-8031-6781BD986F8A}" srcOrd="1" destOrd="0" parTransId="{CFAD81DA-5B85-455D-A173-6AB9F23ECE00}" sibTransId="{7E921829-551E-49BC-9AA9-F7C8EA3A2EA8}"/>
    <dgm:cxn modelId="{AAE63A1C-8010-4994-A3F8-A8D2CC305622}" srcId="{62D8C530-74F5-442B-902B-C66ABF301C31}" destId="{9B3FE63A-6058-470C-9A00-74AB290F3F5B}" srcOrd="2" destOrd="0" parTransId="{7E82942D-38EF-4385-B00D-8FC4245D2EC0}" sibTransId="{923733D2-211D-475E-BFDB-C5C5DA85DC3B}"/>
    <dgm:cxn modelId="{5035FBC3-E6EC-4350-A953-68082E7686EA}" type="presOf" srcId="{10BE3E63-DD2B-4D2D-8031-6781BD986F8A}" destId="{AC95DA86-82BA-4D2E-BAEB-E08B3B010BF8}" srcOrd="0" destOrd="0" presId="urn:microsoft.com/office/officeart/2008/layout/LinedList"/>
    <dgm:cxn modelId="{C5E89FEA-1751-4179-A508-EFF1133D1A7D}" type="presOf" srcId="{F90394A3-B097-4FE3-8E85-4DBB1D99F3F1}" destId="{B5A41290-3D71-48C2-8788-6E8B78295E0A}" srcOrd="0" destOrd="0" presId="urn:microsoft.com/office/officeart/2008/layout/LinedList"/>
    <dgm:cxn modelId="{7753657B-1BE4-4AFE-AD26-BC04BDBAF94C}" type="presParOf" srcId="{7EA6B026-B018-4A63-98F8-DD2F554560ED}" destId="{498A50F9-2AE3-41FB-AE1F-2F7FB60EE559}" srcOrd="0" destOrd="0" presId="urn:microsoft.com/office/officeart/2008/layout/LinedList"/>
    <dgm:cxn modelId="{8016A938-069C-442D-B9F5-52396B655938}" type="presParOf" srcId="{7EA6B026-B018-4A63-98F8-DD2F554560ED}" destId="{CD677BB8-E56D-4B94-BBAC-AA5C31A87732}" srcOrd="1" destOrd="0" presId="urn:microsoft.com/office/officeart/2008/layout/LinedList"/>
    <dgm:cxn modelId="{AE407864-D7E6-4AA4-8CB7-0AC05959D6D1}" type="presParOf" srcId="{CD677BB8-E56D-4B94-BBAC-AA5C31A87732}" destId="{6FE5D25F-962C-4C5D-96B4-2DB64B156D3B}" srcOrd="0" destOrd="0" presId="urn:microsoft.com/office/officeart/2008/layout/LinedList"/>
    <dgm:cxn modelId="{303C7F4C-9F44-477E-B148-AC65C1D133BF}" type="presParOf" srcId="{CD677BB8-E56D-4B94-BBAC-AA5C31A87732}" destId="{6657DB40-4430-48ED-9AE7-99C545DC8BCF}" srcOrd="1" destOrd="0" presId="urn:microsoft.com/office/officeart/2008/layout/LinedList"/>
    <dgm:cxn modelId="{9F32F3FB-0C9F-4ADA-9F11-2EEC212D2305}" type="presParOf" srcId="{6657DB40-4430-48ED-9AE7-99C545DC8BCF}" destId="{D8E6512C-1BC5-421B-936B-7F77F151153D}" srcOrd="0" destOrd="0" presId="urn:microsoft.com/office/officeart/2008/layout/LinedList"/>
    <dgm:cxn modelId="{D4355F38-7EC2-4DD5-A29B-09D2935412F9}" type="presParOf" srcId="{6657DB40-4430-48ED-9AE7-99C545DC8BCF}" destId="{34A410B1-0C2E-47DA-9CA6-31752B7169B5}" srcOrd="1" destOrd="0" presId="urn:microsoft.com/office/officeart/2008/layout/LinedList"/>
    <dgm:cxn modelId="{64674C75-81DB-4452-8EB5-AFAE0C7406E1}" type="presParOf" srcId="{34A410B1-0C2E-47DA-9CA6-31752B7169B5}" destId="{4E50E2E8-E4DD-4BD1-AC30-1A987FA8438B}" srcOrd="0" destOrd="0" presId="urn:microsoft.com/office/officeart/2008/layout/LinedList"/>
    <dgm:cxn modelId="{449E1FA5-7BF6-40FA-A4BC-1F0CBDC08931}" type="presParOf" srcId="{34A410B1-0C2E-47DA-9CA6-31752B7169B5}" destId="{B5A41290-3D71-48C2-8788-6E8B78295E0A}" srcOrd="1" destOrd="0" presId="urn:microsoft.com/office/officeart/2008/layout/LinedList"/>
    <dgm:cxn modelId="{9D889219-BD58-4296-A2F0-0723AD9C7D23}" type="presParOf" srcId="{34A410B1-0C2E-47DA-9CA6-31752B7169B5}" destId="{10832037-791A-4813-9350-4AADE2BB0728}" srcOrd="2" destOrd="0" presId="urn:microsoft.com/office/officeart/2008/layout/LinedList"/>
    <dgm:cxn modelId="{66E2C953-CF5A-4ACD-AD42-B84F239F35EB}" type="presParOf" srcId="{6657DB40-4430-48ED-9AE7-99C545DC8BCF}" destId="{95A416AF-BB06-4373-B9A5-ED7DDF531792}" srcOrd="2" destOrd="0" presId="urn:microsoft.com/office/officeart/2008/layout/LinedList"/>
    <dgm:cxn modelId="{1B46F1D2-7ADE-4B86-9394-E68ECEE7855D}" type="presParOf" srcId="{6657DB40-4430-48ED-9AE7-99C545DC8BCF}" destId="{E913787F-635E-4C9F-A558-51B8855FF248}" srcOrd="3" destOrd="0" presId="urn:microsoft.com/office/officeart/2008/layout/LinedList"/>
    <dgm:cxn modelId="{1F137540-E815-4DB2-8221-9F9C6E89D9A8}" type="presParOf" srcId="{6657DB40-4430-48ED-9AE7-99C545DC8BCF}" destId="{7A2C25C7-93DB-4325-BFE6-77AC4C8B0D49}" srcOrd="4" destOrd="0" presId="urn:microsoft.com/office/officeart/2008/layout/LinedList"/>
    <dgm:cxn modelId="{D2368D9C-35AC-4C83-8898-330D773CCD36}" type="presParOf" srcId="{7A2C25C7-93DB-4325-BFE6-77AC4C8B0D49}" destId="{C67DDC81-3D96-48E9-9D97-484B1D11B682}" srcOrd="0" destOrd="0" presId="urn:microsoft.com/office/officeart/2008/layout/LinedList"/>
    <dgm:cxn modelId="{08F346C1-6E36-4192-8699-9ED2B9650999}" type="presParOf" srcId="{7A2C25C7-93DB-4325-BFE6-77AC4C8B0D49}" destId="{AC95DA86-82BA-4D2E-BAEB-E08B3B010BF8}" srcOrd="1" destOrd="0" presId="urn:microsoft.com/office/officeart/2008/layout/LinedList"/>
    <dgm:cxn modelId="{DE4B1E8A-E4EF-427A-82FC-271269D378C0}" type="presParOf" srcId="{7A2C25C7-93DB-4325-BFE6-77AC4C8B0D49}" destId="{3A749ECA-35CD-4534-8A1C-053A36B0FD56}" srcOrd="2" destOrd="0" presId="urn:microsoft.com/office/officeart/2008/layout/LinedList"/>
    <dgm:cxn modelId="{95F9480C-4DD1-4658-992A-42F4FB9240E0}" type="presParOf" srcId="{6657DB40-4430-48ED-9AE7-99C545DC8BCF}" destId="{E773F434-4F56-4276-AC5A-7FDFA100A85B}" srcOrd="5" destOrd="0" presId="urn:microsoft.com/office/officeart/2008/layout/LinedList"/>
    <dgm:cxn modelId="{E4B92114-C7E0-49C3-9126-4E44D5D5A117}" type="presParOf" srcId="{6657DB40-4430-48ED-9AE7-99C545DC8BCF}" destId="{302872CD-643D-4D8D-9835-DD40A1608BA7}" srcOrd="6" destOrd="0" presId="urn:microsoft.com/office/officeart/2008/layout/LinedList"/>
    <dgm:cxn modelId="{A78D642D-F5CD-4E62-A153-8E38F4A8A92D}" type="presParOf" srcId="{6657DB40-4430-48ED-9AE7-99C545DC8BCF}" destId="{A2656693-C86D-4341-B6E5-990BF8D374FF}" srcOrd="7" destOrd="0" presId="urn:microsoft.com/office/officeart/2008/layout/LinedList"/>
    <dgm:cxn modelId="{9D3A7D9F-6848-436E-A097-C358C911EBFA}" type="presParOf" srcId="{A2656693-C86D-4341-B6E5-990BF8D374FF}" destId="{E506AF69-899C-4E0B-8198-4DEA1A74369F}" srcOrd="0" destOrd="0" presId="urn:microsoft.com/office/officeart/2008/layout/LinedList"/>
    <dgm:cxn modelId="{05DDB7A9-4B71-47D3-AE6C-EF371C1911AF}" type="presParOf" srcId="{A2656693-C86D-4341-B6E5-990BF8D374FF}" destId="{E2CC4A27-5D3E-4329-A73C-7288C2CFD26F}" srcOrd="1" destOrd="0" presId="urn:microsoft.com/office/officeart/2008/layout/LinedList"/>
    <dgm:cxn modelId="{D7B6C691-CBDB-49C7-92F7-E1F1C7A105D8}" type="presParOf" srcId="{A2656693-C86D-4341-B6E5-990BF8D374FF}" destId="{9D462299-2F26-4543-B747-755863E8F462}" srcOrd="2" destOrd="0" presId="urn:microsoft.com/office/officeart/2008/layout/LinedList"/>
    <dgm:cxn modelId="{70DC069F-C079-4823-97D6-5C7DCE7FF574}" type="presParOf" srcId="{6657DB40-4430-48ED-9AE7-99C545DC8BCF}" destId="{DDD1BB7D-2FAB-485D-BFE1-A170003E5C61}" srcOrd="8" destOrd="0" presId="urn:microsoft.com/office/officeart/2008/layout/LinedList"/>
    <dgm:cxn modelId="{8D049BC2-DD79-49F1-BDD9-7375AC75C3EB}" type="presParOf" srcId="{6657DB40-4430-48ED-9AE7-99C545DC8BCF}" destId="{BD1B00CE-B99A-41A1-BCB9-C40F08013AD3}"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6E168628-0496-4AC6-A89A-4EB3D66CE12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1B3E3B3-AF90-401D-AC9E-567B54ED53F0}">
      <dgm:prSet phldrT="[Text]"/>
      <dgm:spPr/>
      <dgm:t>
        <a:bodyPr/>
        <a:lstStyle/>
        <a:p>
          <a:pPr rtl="0"/>
          <a:r>
            <a:rPr lang="en-US" dirty="0" smtClean="0"/>
            <a:t>Writing Tips</a:t>
          </a:r>
          <a:endParaRPr lang="en-US" dirty="0"/>
        </a:p>
      </dgm:t>
    </dgm:pt>
    <dgm:pt modelId="{49CD9B56-06B9-4E40-8DB8-8E11FC3F06BF}" type="parTrans" cxnId="{839BCDA1-CD69-4F69-ADF1-63C39A85ED35}">
      <dgm:prSet/>
      <dgm:spPr/>
      <dgm:t>
        <a:bodyPr/>
        <a:lstStyle/>
        <a:p>
          <a:pPr rtl="0"/>
          <a:endParaRPr lang="en-US"/>
        </a:p>
      </dgm:t>
    </dgm:pt>
    <dgm:pt modelId="{4A8D763B-16D3-4F14-A862-B002DCB8931B}" type="sibTrans" cxnId="{839BCDA1-CD69-4F69-ADF1-63C39A85ED35}">
      <dgm:prSet/>
      <dgm:spPr/>
      <dgm:t>
        <a:bodyPr/>
        <a:lstStyle/>
        <a:p>
          <a:pPr rtl="0"/>
          <a:endParaRPr lang="en-US"/>
        </a:p>
      </dgm:t>
    </dgm:pt>
    <dgm:pt modelId="{E496EAB3-F1F8-47E2-9785-D26420C2EB26}" type="pres">
      <dgm:prSet presAssocID="{6E168628-0496-4AC6-A89A-4EB3D66CE12A}" presName="linearFlow" presStyleCnt="0">
        <dgm:presLayoutVars>
          <dgm:dir/>
          <dgm:resizeHandles val="exact"/>
        </dgm:presLayoutVars>
      </dgm:prSet>
      <dgm:spPr/>
      <dgm:t>
        <a:bodyPr/>
        <a:lstStyle/>
        <a:p>
          <a:endParaRPr lang="en-US"/>
        </a:p>
      </dgm:t>
    </dgm:pt>
    <dgm:pt modelId="{CDE52782-5DF5-48F5-801A-2D6171C8802F}" type="pres">
      <dgm:prSet presAssocID="{F1B3E3B3-AF90-401D-AC9E-567B54ED53F0}" presName="composite" presStyleCnt="0"/>
      <dgm:spPr/>
    </dgm:pt>
    <dgm:pt modelId="{7582535A-B714-475D-BB00-8BFA58137E2D}" type="pres">
      <dgm:prSet presAssocID="{F1B3E3B3-AF90-401D-AC9E-567B54ED53F0}" presName="imgShp" presStyleLbl="fgImgPlace1" presStyleIdx="0" presStyleCnt="1"/>
      <dgm:spPr>
        <a:blipFill rotWithShape="1">
          <a:blip xmlns:r="http://schemas.openxmlformats.org/officeDocument/2006/relationships" r:embed="rId1"/>
          <a:stretch>
            <a:fillRect/>
          </a:stretch>
        </a:blipFill>
      </dgm:spPr>
    </dgm:pt>
    <dgm:pt modelId="{E634CAEB-A33D-45BC-A0DB-210E5823ACA5}" type="pres">
      <dgm:prSet presAssocID="{F1B3E3B3-AF90-401D-AC9E-567B54ED53F0}" presName="txShp" presStyleLbl="node1" presStyleIdx="0" presStyleCnt="1" custScaleX="110379">
        <dgm:presLayoutVars>
          <dgm:bulletEnabled val="1"/>
        </dgm:presLayoutVars>
      </dgm:prSet>
      <dgm:spPr/>
      <dgm:t>
        <a:bodyPr/>
        <a:lstStyle/>
        <a:p>
          <a:endParaRPr lang="en-US"/>
        </a:p>
      </dgm:t>
    </dgm:pt>
  </dgm:ptLst>
  <dgm:cxnLst>
    <dgm:cxn modelId="{839BCDA1-CD69-4F69-ADF1-63C39A85ED35}" srcId="{6E168628-0496-4AC6-A89A-4EB3D66CE12A}" destId="{F1B3E3B3-AF90-401D-AC9E-567B54ED53F0}" srcOrd="0" destOrd="0" parTransId="{49CD9B56-06B9-4E40-8DB8-8E11FC3F06BF}" sibTransId="{4A8D763B-16D3-4F14-A862-B002DCB8931B}"/>
    <dgm:cxn modelId="{DF95717F-06F8-4948-AD28-D60EEF6D77B0}" type="presOf" srcId="{6E168628-0496-4AC6-A89A-4EB3D66CE12A}" destId="{E496EAB3-F1F8-47E2-9785-D26420C2EB26}" srcOrd="0" destOrd="0" presId="urn:microsoft.com/office/officeart/2005/8/layout/vList3"/>
    <dgm:cxn modelId="{77BD227C-46F8-47B0-AD27-56060D6520DC}" type="presOf" srcId="{F1B3E3B3-AF90-401D-AC9E-567B54ED53F0}" destId="{E634CAEB-A33D-45BC-A0DB-210E5823ACA5}" srcOrd="0" destOrd="0" presId="urn:microsoft.com/office/officeart/2005/8/layout/vList3"/>
    <dgm:cxn modelId="{37DACA98-28B0-4651-B84B-A061B755F69C}" type="presParOf" srcId="{E496EAB3-F1F8-47E2-9785-D26420C2EB26}" destId="{CDE52782-5DF5-48F5-801A-2D6171C8802F}" srcOrd="0" destOrd="0" presId="urn:microsoft.com/office/officeart/2005/8/layout/vList3"/>
    <dgm:cxn modelId="{2A506AE1-8E28-41A1-BDE3-6AD8AC55FC83}" type="presParOf" srcId="{CDE52782-5DF5-48F5-801A-2D6171C8802F}" destId="{7582535A-B714-475D-BB00-8BFA58137E2D}" srcOrd="0" destOrd="0" presId="urn:microsoft.com/office/officeart/2005/8/layout/vList3"/>
    <dgm:cxn modelId="{795FD43F-3DF9-46DD-AB6E-2E0BC088CED5}" type="presParOf" srcId="{CDE52782-5DF5-48F5-801A-2D6171C8802F}" destId="{E634CAEB-A33D-45BC-A0DB-210E5823ACA5}"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F8B0A9B7-3F4D-4A5B-B4C1-3DBB76C851C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2D8C530-74F5-442B-902B-C66ABF301C31}">
      <dgm:prSet phldrT="[Text]"/>
      <dgm:spPr/>
      <dgm:t>
        <a:bodyPr/>
        <a:lstStyle/>
        <a:p>
          <a:r>
            <a:rPr lang="en-US" dirty="0" smtClean="0"/>
            <a:t>Voice</a:t>
          </a:r>
          <a:endParaRPr lang="en-US" dirty="0"/>
        </a:p>
      </dgm:t>
    </dgm:pt>
    <dgm:pt modelId="{9051552E-8D6D-4543-9916-7619C5EF2E42}" type="parTrans" cxnId="{5BFE09D8-576F-437D-A5AF-BC5B95BDB398}">
      <dgm:prSet/>
      <dgm:spPr/>
      <dgm:t>
        <a:bodyPr/>
        <a:lstStyle/>
        <a:p>
          <a:endParaRPr lang="en-US"/>
        </a:p>
      </dgm:t>
    </dgm:pt>
    <dgm:pt modelId="{3D507F2A-A5ED-4F76-982C-32109FCB15DC}" type="sibTrans" cxnId="{5BFE09D8-576F-437D-A5AF-BC5B95BDB398}">
      <dgm:prSet/>
      <dgm:spPr/>
      <dgm:t>
        <a:bodyPr/>
        <a:lstStyle/>
        <a:p>
          <a:endParaRPr lang="en-US"/>
        </a:p>
      </dgm:t>
    </dgm:pt>
    <dgm:pt modelId="{F90394A3-B097-4FE3-8E85-4DBB1D99F3F1}">
      <dgm:prSet phldrT="[Text]"/>
      <dgm:spPr/>
      <dgm:t>
        <a:bodyPr/>
        <a:lstStyle/>
        <a:p>
          <a:r>
            <a:rPr lang="en-US" dirty="0" smtClean="0">
              <a:ea typeface="+mn-ea"/>
              <a:cs typeface="+mn-cs"/>
            </a:rPr>
            <a:t>Some branches dictate passive voice only</a:t>
          </a:r>
          <a:endParaRPr lang="en-US" dirty="0"/>
        </a:p>
      </dgm:t>
    </dgm:pt>
    <dgm:pt modelId="{A1395775-988B-4143-81B9-B38B5915489F}" type="parTrans" cxnId="{CCC2FBD7-C545-4C2C-A99E-D7B65AE55E29}">
      <dgm:prSet/>
      <dgm:spPr/>
      <dgm:t>
        <a:bodyPr/>
        <a:lstStyle/>
        <a:p>
          <a:endParaRPr lang="en-US"/>
        </a:p>
      </dgm:t>
    </dgm:pt>
    <dgm:pt modelId="{AB437241-CB78-4998-9254-9C183FE1428A}" type="sibTrans" cxnId="{CCC2FBD7-C545-4C2C-A99E-D7B65AE55E29}">
      <dgm:prSet/>
      <dgm:spPr/>
      <dgm:t>
        <a:bodyPr/>
        <a:lstStyle/>
        <a:p>
          <a:endParaRPr lang="en-US"/>
        </a:p>
      </dgm:t>
    </dgm:pt>
    <dgm:pt modelId="{10BE3E63-DD2B-4D2D-8031-6781BD986F8A}">
      <dgm:prSet phldrT="[Text]"/>
      <dgm:spPr/>
      <dgm:t>
        <a:bodyPr/>
        <a:lstStyle/>
        <a:p>
          <a:r>
            <a:rPr lang="en-US" dirty="0" smtClean="0">
              <a:ea typeface="+mn-ea"/>
              <a:cs typeface="+mn-cs"/>
            </a:rPr>
            <a:t>Some allow (sometimes prefer) active voice</a:t>
          </a:r>
          <a:endParaRPr lang="en-US" dirty="0"/>
        </a:p>
      </dgm:t>
    </dgm:pt>
    <dgm:pt modelId="{CFAD81DA-5B85-455D-A173-6AB9F23ECE00}" type="parTrans" cxnId="{784874CB-D52F-4A07-80BA-24D538ED59C2}">
      <dgm:prSet/>
      <dgm:spPr/>
      <dgm:t>
        <a:bodyPr/>
        <a:lstStyle/>
        <a:p>
          <a:endParaRPr lang="en-US"/>
        </a:p>
      </dgm:t>
    </dgm:pt>
    <dgm:pt modelId="{7E921829-551E-49BC-9AA9-F7C8EA3A2EA8}" type="sibTrans" cxnId="{784874CB-D52F-4A07-80BA-24D538ED59C2}">
      <dgm:prSet/>
      <dgm:spPr/>
      <dgm:t>
        <a:bodyPr/>
        <a:lstStyle/>
        <a:p>
          <a:endParaRPr lang="en-US"/>
        </a:p>
      </dgm:t>
    </dgm:pt>
    <dgm:pt modelId="{9B3FE63A-6058-470C-9A00-74AB290F3F5B}">
      <dgm:prSet phldrT="[Text]"/>
      <dgm:spPr/>
      <dgm:t>
        <a:bodyPr/>
        <a:lstStyle/>
        <a:p>
          <a:r>
            <a:rPr lang="en-US" dirty="0" smtClean="0"/>
            <a:t>Best practice: Mixed voice</a:t>
          </a:r>
          <a:endParaRPr lang="en-US" dirty="0"/>
        </a:p>
      </dgm:t>
    </dgm:pt>
    <dgm:pt modelId="{7E82942D-38EF-4385-B00D-8FC4245D2EC0}" type="parTrans" cxnId="{AAE63A1C-8010-4994-A3F8-A8D2CC305622}">
      <dgm:prSet/>
      <dgm:spPr/>
      <dgm:t>
        <a:bodyPr/>
        <a:lstStyle/>
        <a:p>
          <a:endParaRPr lang="en-US"/>
        </a:p>
      </dgm:t>
    </dgm:pt>
    <dgm:pt modelId="{923733D2-211D-475E-BFDB-C5C5DA85DC3B}" type="sibTrans" cxnId="{AAE63A1C-8010-4994-A3F8-A8D2CC305622}">
      <dgm:prSet/>
      <dgm:spPr/>
      <dgm:t>
        <a:bodyPr/>
        <a:lstStyle/>
        <a:p>
          <a:endParaRPr lang="en-US"/>
        </a:p>
      </dgm:t>
    </dgm:pt>
    <dgm:pt modelId="{7EA6B026-B018-4A63-98F8-DD2F554560ED}" type="pres">
      <dgm:prSet presAssocID="{F8B0A9B7-3F4D-4A5B-B4C1-3DBB76C851CD}" presName="vert0" presStyleCnt="0">
        <dgm:presLayoutVars>
          <dgm:dir/>
          <dgm:animOne val="branch"/>
          <dgm:animLvl val="lvl"/>
        </dgm:presLayoutVars>
      </dgm:prSet>
      <dgm:spPr/>
      <dgm:t>
        <a:bodyPr/>
        <a:lstStyle/>
        <a:p>
          <a:endParaRPr lang="en-US"/>
        </a:p>
      </dgm:t>
    </dgm:pt>
    <dgm:pt modelId="{498A50F9-2AE3-41FB-AE1F-2F7FB60EE559}" type="pres">
      <dgm:prSet presAssocID="{62D8C530-74F5-442B-902B-C66ABF301C31}" presName="thickLine" presStyleLbl="alignNode1" presStyleIdx="0" presStyleCnt="1"/>
      <dgm:spPr/>
    </dgm:pt>
    <dgm:pt modelId="{CD677BB8-E56D-4B94-BBAC-AA5C31A87732}" type="pres">
      <dgm:prSet presAssocID="{62D8C530-74F5-442B-902B-C66ABF301C31}" presName="horz1" presStyleCnt="0"/>
      <dgm:spPr/>
    </dgm:pt>
    <dgm:pt modelId="{6FE5D25F-962C-4C5D-96B4-2DB64B156D3B}" type="pres">
      <dgm:prSet presAssocID="{62D8C530-74F5-442B-902B-C66ABF301C31}" presName="tx1" presStyleLbl="revTx" presStyleIdx="0" presStyleCnt="4"/>
      <dgm:spPr/>
      <dgm:t>
        <a:bodyPr/>
        <a:lstStyle/>
        <a:p>
          <a:endParaRPr lang="en-US"/>
        </a:p>
      </dgm:t>
    </dgm:pt>
    <dgm:pt modelId="{6657DB40-4430-48ED-9AE7-99C545DC8BCF}" type="pres">
      <dgm:prSet presAssocID="{62D8C530-74F5-442B-902B-C66ABF301C31}" presName="vert1" presStyleCnt="0"/>
      <dgm:spPr/>
    </dgm:pt>
    <dgm:pt modelId="{D8E6512C-1BC5-421B-936B-7F77F151153D}" type="pres">
      <dgm:prSet presAssocID="{F90394A3-B097-4FE3-8E85-4DBB1D99F3F1}" presName="vertSpace2a" presStyleCnt="0"/>
      <dgm:spPr/>
    </dgm:pt>
    <dgm:pt modelId="{34A410B1-0C2E-47DA-9CA6-31752B7169B5}" type="pres">
      <dgm:prSet presAssocID="{F90394A3-B097-4FE3-8E85-4DBB1D99F3F1}" presName="horz2" presStyleCnt="0"/>
      <dgm:spPr/>
    </dgm:pt>
    <dgm:pt modelId="{4E50E2E8-E4DD-4BD1-AC30-1A987FA8438B}" type="pres">
      <dgm:prSet presAssocID="{F90394A3-B097-4FE3-8E85-4DBB1D99F3F1}" presName="horzSpace2" presStyleCnt="0"/>
      <dgm:spPr/>
    </dgm:pt>
    <dgm:pt modelId="{B5A41290-3D71-48C2-8788-6E8B78295E0A}" type="pres">
      <dgm:prSet presAssocID="{F90394A3-B097-4FE3-8E85-4DBB1D99F3F1}" presName="tx2" presStyleLbl="revTx" presStyleIdx="1" presStyleCnt="4"/>
      <dgm:spPr/>
      <dgm:t>
        <a:bodyPr/>
        <a:lstStyle/>
        <a:p>
          <a:endParaRPr lang="en-US"/>
        </a:p>
      </dgm:t>
    </dgm:pt>
    <dgm:pt modelId="{10832037-791A-4813-9350-4AADE2BB0728}" type="pres">
      <dgm:prSet presAssocID="{F90394A3-B097-4FE3-8E85-4DBB1D99F3F1}" presName="vert2" presStyleCnt="0"/>
      <dgm:spPr/>
    </dgm:pt>
    <dgm:pt modelId="{95A416AF-BB06-4373-B9A5-ED7DDF531792}" type="pres">
      <dgm:prSet presAssocID="{F90394A3-B097-4FE3-8E85-4DBB1D99F3F1}" presName="thinLine2b" presStyleLbl="callout" presStyleIdx="0" presStyleCnt="3"/>
      <dgm:spPr/>
    </dgm:pt>
    <dgm:pt modelId="{E913787F-635E-4C9F-A558-51B8855FF248}" type="pres">
      <dgm:prSet presAssocID="{F90394A3-B097-4FE3-8E85-4DBB1D99F3F1}" presName="vertSpace2b" presStyleCnt="0"/>
      <dgm:spPr/>
    </dgm:pt>
    <dgm:pt modelId="{7A2C25C7-93DB-4325-BFE6-77AC4C8B0D49}" type="pres">
      <dgm:prSet presAssocID="{10BE3E63-DD2B-4D2D-8031-6781BD986F8A}" presName="horz2" presStyleCnt="0"/>
      <dgm:spPr/>
    </dgm:pt>
    <dgm:pt modelId="{C67DDC81-3D96-48E9-9D97-484B1D11B682}" type="pres">
      <dgm:prSet presAssocID="{10BE3E63-DD2B-4D2D-8031-6781BD986F8A}" presName="horzSpace2" presStyleCnt="0"/>
      <dgm:spPr/>
    </dgm:pt>
    <dgm:pt modelId="{AC95DA86-82BA-4D2E-BAEB-E08B3B010BF8}" type="pres">
      <dgm:prSet presAssocID="{10BE3E63-DD2B-4D2D-8031-6781BD986F8A}" presName="tx2" presStyleLbl="revTx" presStyleIdx="2" presStyleCnt="4"/>
      <dgm:spPr/>
      <dgm:t>
        <a:bodyPr/>
        <a:lstStyle/>
        <a:p>
          <a:endParaRPr lang="en-US"/>
        </a:p>
      </dgm:t>
    </dgm:pt>
    <dgm:pt modelId="{3A749ECA-35CD-4534-8A1C-053A36B0FD56}" type="pres">
      <dgm:prSet presAssocID="{10BE3E63-DD2B-4D2D-8031-6781BD986F8A}" presName="vert2" presStyleCnt="0"/>
      <dgm:spPr/>
    </dgm:pt>
    <dgm:pt modelId="{E773F434-4F56-4276-AC5A-7FDFA100A85B}" type="pres">
      <dgm:prSet presAssocID="{10BE3E63-DD2B-4D2D-8031-6781BD986F8A}" presName="thinLine2b" presStyleLbl="callout" presStyleIdx="1" presStyleCnt="3"/>
      <dgm:spPr/>
    </dgm:pt>
    <dgm:pt modelId="{302872CD-643D-4D8D-9835-DD40A1608BA7}" type="pres">
      <dgm:prSet presAssocID="{10BE3E63-DD2B-4D2D-8031-6781BD986F8A}" presName="vertSpace2b" presStyleCnt="0"/>
      <dgm:spPr/>
    </dgm:pt>
    <dgm:pt modelId="{A2656693-C86D-4341-B6E5-990BF8D374FF}" type="pres">
      <dgm:prSet presAssocID="{9B3FE63A-6058-470C-9A00-74AB290F3F5B}" presName="horz2" presStyleCnt="0"/>
      <dgm:spPr/>
    </dgm:pt>
    <dgm:pt modelId="{E506AF69-899C-4E0B-8198-4DEA1A74369F}" type="pres">
      <dgm:prSet presAssocID="{9B3FE63A-6058-470C-9A00-74AB290F3F5B}" presName="horzSpace2" presStyleCnt="0"/>
      <dgm:spPr/>
    </dgm:pt>
    <dgm:pt modelId="{E2CC4A27-5D3E-4329-A73C-7288C2CFD26F}" type="pres">
      <dgm:prSet presAssocID="{9B3FE63A-6058-470C-9A00-74AB290F3F5B}" presName="tx2" presStyleLbl="revTx" presStyleIdx="3" presStyleCnt="4"/>
      <dgm:spPr/>
      <dgm:t>
        <a:bodyPr/>
        <a:lstStyle/>
        <a:p>
          <a:endParaRPr lang="en-US"/>
        </a:p>
      </dgm:t>
    </dgm:pt>
    <dgm:pt modelId="{9D462299-2F26-4543-B747-755863E8F462}" type="pres">
      <dgm:prSet presAssocID="{9B3FE63A-6058-470C-9A00-74AB290F3F5B}" presName="vert2" presStyleCnt="0"/>
      <dgm:spPr/>
    </dgm:pt>
    <dgm:pt modelId="{DDD1BB7D-2FAB-485D-BFE1-A170003E5C61}" type="pres">
      <dgm:prSet presAssocID="{9B3FE63A-6058-470C-9A00-74AB290F3F5B}" presName="thinLine2b" presStyleLbl="callout" presStyleIdx="2" presStyleCnt="3"/>
      <dgm:spPr/>
    </dgm:pt>
    <dgm:pt modelId="{BD1B00CE-B99A-41A1-BCB9-C40F08013AD3}" type="pres">
      <dgm:prSet presAssocID="{9B3FE63A-6058-470C-9A00-74AB290F3F5B}" presName="vertSpace2b" presStyleCnt="0"/>
      <dgm:spPr/>
    </dgm:pt>
  </dgm:ptLst>
  <dgm:cxnLst>
    <dgm:cxn modelId="{D26C07BB-7C07-4807-9827-562DBF093FEE}" type="presOf" srcId="{62D8C530-74F5-442B-902B-C66ABF301C31}" destId="{6FE5D25F-962C-4C5D-96B4-2DB64B156D3B}" srcOrd="0" destOrd="0" presId="urn:microsoft.com/office/officeart/2008/layout/LinedList"/>
    <dgm:cxn modelId="{5BFE09D8-576F-437D-A5AF-BC5B95BDB398}" srcId="{F8B0A9B7-3F4D-4A5B-B4C1-3DBB76C851CD}" destId="{62D8C530-74F5-442B-902B-C66ABF301C31}" srcOrd="0" destOrd="0" parTransId="{9051552E-8D6D-4543-9916-7619C5EF2E42}" sibTransId="{3D507F2A-A5ED-4F76-982C-32109FCB15DC}"/>
    <dgm:cxn modelId="{CCC2FBD7-C545-4C2C-A99E-D7B65AE55E29}" srcId="{62D8C530-74F5-442B-902B-C66ABF301C31}" destId="{F90394A3-B097-4FE3-8E85-4DBB1D99F3F1}" srcOrd="0" destOrd="0" parTransId="{A1395775-988B-4143-81B9-B38B5915489F}" sibTransId="{AB437241-CB78-4998-9254-9C183FE1428A}"/>
    <dgm:cxn modelId="{53E0FCFA-93F4-4796-BF59-F2741BF0DB54}" type="presOf" srcId="{9B3FE63A-6058-470C-9A00-74AB290F3F5B}" destId="{E2CC4A27-5D3E-4329-A73C-7288C2CFD26F}" srcOrd="0" destOrd="0" presId="urn:microsoft.com/office/officeart/2008/layout/LinedList"/>
    <dgm:cxn modelId="{F710CB16-8D19-41E7-873D-5DA77E35C3B4}" type="presOf" srcId="{F8B0A9B7-3F4D-4A5B-B4C1-3DBB76C851CD}" destId="{7EA6B026-B018-4A63-98F8-DD2F554560ED}" srcOrd="0" destOrd="0" presId="urn:microsoft.com/office/officeart/2008/layout/LinedList"/>
    <dgm:cxn modelId="{784874CB-D52F-4A07-80BA-24D538ED59C2}" srcId="{62D8C530-74F5-442B-902B-C66ABF301C31}" destId="{10BE3E63-DD2B-4D2D-8031-6781BD986F8A}" srcOrd="1" destOrd="0" parTransId="{CFAD81DA-5B85-455D-A173-6AB9F23ECE00}" sibTransId="{7E921829-551E-49BC-9AA9-F7C8EA3A2EA8}"/>
    <dgm:cxn modelId="{AAE63A1C-8010-4994-A3F8-A8D2CC305622}" srcId="{62D8C530-74F5-442B-902B-C66ABF301C31}" destId="{9B3FE63A-6058-470C-9A00-74AB290F3F5B}" srcOrd="2" destOrd="0" parTransId="{7E82942D-38EF-4385-B00D-8FC4245D2EC0}" sibTransId="{923733D2-211D-475E-BFDB-C5C5DA85DC3B}"/>
    <dgm:cxn modelId="{5035FBC3-E6EC-4350-A953-68082E7686EA}" type="presOf" srcId="{10BE3E63-DD2B-4D2D-8031-6781BD986F8A}" destId="{AC95DA86-82BA-4D2E-BAEB-E08B3B010BF8}" srcOrd="0" destOrd="0" presId="urn:microsoft.com/office/officeart/2008/layout/LinedList"/>
    <dgm:cxn modelId="{C5E89FEA-1751-4179-A508-EFF1133D1A7D}" type="presOf" srcId="{F90394A3-B097-4FE3-8E85-4DBB1D99F3F1}" destId="{B5A41290-3D71-48C2-8788-6E8B78295E0A}" srcOrd="0" destOrd="0" presId="urn:microsoft.com/office/officeart/2008/layout/LinedList"/>
    <dgm:cxn modelId="{7753657B-1BE4-4AFE-AD26-BC04BDBAF94C}" type="presParOf" srcId="{7EA6B026-B018-4A63-98F8-DD2F554560ED}" destId="{498A50F9-2AE3-41FB-AE1F-2F7FB60EE559}" srcOrd="0" destOrd="0" presId="urn:microsoft.com/office/officeart/2008/layout/LinedList"/>
    <dgm:cxn modelId="{8016A938-069C-442D-B9F5-52396B655938}" type="presParOf" srcId="{7EA6B026-B018-4A63-98F8-DD2F554560ED}" destId="{CD677BB8-E56D-4B94-BBAC-AA5C31A87732}" srcOrd="1" destOrd="0" presId="urn:microsoft.com/office/officeart/2008/layout/LinedList"/>
    <dgm:cxn modelId="{AE407864-D7E6-4AA4-8CB7-0AC05959D6D1}" type="presParOf" srcId="{CD677BB8-E56D-4B94-BBAC-AA5C31A87732}" destId="{6FE5D25F-962C-4C5D-96B4-2DB64B156D3B}" srcOrd="0" destOrd="0" presId="urn:microsoft.com/office/officeart/2008/layout/LinedList"/>
    <dgm:cxn modelId="{303C7F4C-9F44-477E-B148-AC65C1D133BF}" type="presParOf" srcId="{CD677BB8-E56D-4B94-BBAC-AA5C31A87732}" destId="{6657DB40-4430-48ED-9AE7-99C545DC8BCF}" srcOrd="1" destOrd="0" presId="urn:microsoft.com/office/officeart/2008/layout/LinedList"/>
    <dgm:cxn modelId="{9F32F3FB-0C9F-4ADA-9F11-2EEC212D2305}" type="presParOf" srcId="{6657DB40-4430-48ED-9AE7-99C545DC8BCF}" destId="{D8E6512C-1BC5-421B-936B-7F77F151153D}" srcOrd="0" destOrd="0" presId="urn:microsoft.com/office/officeart/2008/layout/LinedList"/>
    <dgm:cxn modelId="{D4355F38-7EC2-4DD5-A29B-09D2935412F9}" type="presParOf" srcId="{6657DB40-4430-48ED-9AE7-99C545DC8BCF}" destId="{34A410B1-0C2E-47DA-9CA6-31752B7169B5}" srcOrd="1" destOrd="0" presId="urn:microsoft.com/office/officeart/2008/layout/LinedList"/>
    <dgm:cxn modelId="{64674C75-81DB-4452-8EB5-AFAE0C7406E1}" type="presParOf" srcId="{34A410B1-0C2E-47DA-9CA6-31752B7169B5}" destId="{4E50E2E8-E4DD-4BD1-AC30-1A987FA8438B}" srcOrd="0" destOrd="0" presId="urn:microsoft.com/office/officeart/2008/layout/LinedList"/>
    <dgm:cxn modelId="{449E1FA5-7BF6-40FA-A4BC-1F0CBDC08931}" type="presParOf" srcId="{34A410B1-0C2E-47DA-9CA6-31752B7169B5}" destId="{B5A41290-3D71-48C2-8788-6E8B78295E0A}" srcOrd="1" destOrd="0" presId="urn:microsoft.com/office/officeart/2008/layout/LinedList"/>
    <dgm:cxn modelId="{9D889219-BD58-4296-A2F0-0723AD9C7D23}" type="presParOf" srcId="{34A410B1-0C2E-47DA-9CA6-31752B7169B5}" destId="{10832037-791A-4813-9350-4AADE2BB0728}" srcOrd="2" destOrd="0" presId="urn:microsoft.com/office/officeart/2008/layout/LinedList"/>
    <dgm:cxn modelId="{66E2C953-CF5A-4ACD-AD42-B84F239F35EB}" type="presParOf" srcId="{6657DB40-4430-48ED-9AE7-99C545DC8BCF}" destId="{95A416AF-BB06-4373-B9A5-ED7DDF531792}" srcOrd="2" destOrd="0" presId="urn:microsoft.com/office/officeart/2008/layout/LinedList"/>
    <dgm:cxn modelId="{1B46F1D2-7ADE-4B86-9394-E68ECEE7855D}" type="presParOf" srcId="{6657DB40-4430-48ED-9AE7-99C545DC8BCF}" destId="{E913787F-635E-4C9F-A558-51B8855FF248}" srcOrd="3" destOrd="0" presId="urn:microsoft.com/office/officeart/2008/layout/LinedList"/>
    <dgm:cxn modelId="{1F137540-E815-4DB2-8221-9F9C6E89D9A8}" type="presParOf" srcId="{6657DB40-4430-48ED-9AE7-99C545DC8BCF}" destId="{7A2C25C7-93DB-4325-BFE6-77AC4C8B0D49}" srcOrd="4" destOrd="0" presId="urn:microsoft.com/office/officeart/2008/layout/LinedList"/>
    <dgm:cxn modelId="{D2368D9C-35AC-4C83-8898-330D773CCD36}" type="presParOf" srcId="{7A2C25C7-93DB-4325-BFE6-77AC4C8B0D49}" destId="{C67DDC81-3D96-48E9-9D97-484B1D11B682}" srcOrd="0" destOrd="0" presId="urn:microsoft.com/office/officeart/2008/layout/LinedList"/>
    <dgm:cxn modelId="{08F346C1-6E36-4192-8699-9ED2B9650999}" type="presParOf" srcId="{7A2C25C7-93DB-4325-BFE6-77AC4C8B0D49}" destId="{AC95DA86-82BA-4D2E-BAEB-E08B3B010BF8}" srcOrd="1" destOrd="0" presId="urn:microsoft.com/office/officeart/2008/layout/LinedList"/>
    <dgm:cxn modelId="{DE4B1E8A-E4EF-427A-82FC-271269D378C0}" type="presParOf" srcId="{7A2C25C7-93DB-4325-BFE6-77AC4C8B0D49}" destId="{3A749ECA-35CD-4534-8A1C-053A36B0FD56}" srcOrd="2" destOrd="0" presId="urn:microsoft.com/office/officeart/2008/layout/LinedList"/>
    <dgm:cxn modelId="{95F9480C-4DD1-4658-992A-42F4FB9240E0}" type="presParOf" srcId="{6657DB40-4430-48ED-9AE7-99C545DC8BCF}" destId="{E773F434-4F56-4276-AC5A-7FDFA100A85B}" srcOrd="5" destOrd="0" presId="urn:microsoft.com/office/officeart/2008/layout/LinedList"/>
    <dgm:cxn modelId="{E4B92114-C7E0-49C3-9126-4E44D5D5A117}" type="presParOf" srcId="{6657DB40-4430-48ED-9AE7-99C545DC8BCF}" destId="{302872CD-643D-4D8D-9835-DD40A1608BA7}" srcOrd="6" destOrd="0" presId="urn:microsoft.com/office/officeart/2008/layout/LinedList"/>
    <dgm:cxn modelId="{A78D642D-F5CD-4E62-A153-8E38F4A8A92D}" type="presParOf" srcId="{6657DB40-4430-48ED-9AE7-99C545DC8BCF}" destId="{A2656693-C86D-4341-B6E5-990BF8D374FF}" srcOrd="7" destOrd="0" presId="urn:microsoft.com/office/officeart/2008/layout/LinedList"/>
    <dgm:cxn modelId="{9D3A7D9F-6848-436E-A097-C358C911EBFA}" type="presParOf" srcId="{A2656693-C86D-4341-B6E5-990BF8D374FF}" destId="{E506AF69-899C-4E0B-8198-4DEA1A74369F}" srcOrd="0" destOrd="0" presId="urn:microsoft.com/office/officeart/2008/layout/LinedList"/>
    <dgm:cxn modelId="{05DDB7A9-4B71-47D3-AE6C-EF371C1911AF}" type="presParOf" srcId="{A2656693-C86D-4341-B6E5-990BF8D374FF}" destId="{E2CC4A27-5D3E-4329-A73C-7288C2CFD26F}" srcOrd="1" destOrd="0" presId="urn:microsoft.com/office/officeart/2008/layout/LinedList"/>
    <dgm:cxn modelId="{D7B6C691-CBDB-49C7-92F7-E1F1C7A105D8}" type="presParOf" srcId="{A2656693-C86D-4341-B6E5-990BF8D374FF}" destId="{9D462299-2F26-4543-B747-755863E8F462}" srcOrd="2" destOrd="0" presId="urn:microsoft.com/office/officeart/2008/layout/LinedList"/>
    <dgm:cxn modelId="{70DC069F-C079-4823-97D6-5C7DCE7FF574}" type="presParOf" srcId="{6657DB40-4430-48ED-9AE7-99C545DC8BCF}" destId="{DDD1BB7D-2FAB-485D-BFE1-A170003E5C61}" srcOrd="8" destOrd="0" presId="urn:microsoft.com/office/officeart/2008/layout/LinedList"/>
    <dgm:cxn modelId="{8D049BC2-DD79-49F1-BDD9-7375AC75C3EB}" type="presParOf" srcId="{6657DB40-4430-48ED-9AE7-99C545DC8BCF}" destId="{BD1B00CE-B99A-41A1-BCB9-C40F08013AD3}"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6E168628-0496-4AC6-A89A-4EB3D66CE12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1B3E3B3-AF90-401D-AC9E-567B54ED53F0}">
      <dgm:prSet phldrT="[Text]"/>
      <dgm:spPr/>
      <dgm:t>
        <a:bodyPr/>
        <a:lstStyle/>
        <a:p>
          <a:pPr rtl="0"/>
          <a:r>
            <a:rPr lang="en-US" dirty="0" smtClean="0"/>
            <a:t>Writing Tips</a:t>
          </a:r>
          <a:endParaRPr lang="en-US" dirty="0"/>
        </a:p>
      </dgm:t>
    </dgm:pt>
    <dgm:pt modelId="{49CD9B56-06B9-4E40-8DB8-8E11FC3F06BF}" type="parTrans" cxnId="{839BCDA1-CD69-4F69-ADF1-63C39A85ED35}">
      <dgm:prSet/>
      <dgm:spPr/>
      <dgm:t>
        <a:bodyPr/>
        <a:lstStyle/>
        <a:p>
          <a:pPr rtl="0"/>
          <a:endParaRPr lang="en-US"/>
        </a:p>
      </dgm:t>
    </dgm:pt>
    <dgm:pt modelId="{4A8D763B-16D3-4F14-A862-B002DCB8931B}" type="sibTrans" cxnId="{839BCDA1-CD69-4F69-ADF1-63C39A85ED35}">
      <dgm:prSet/>
      <dgm:spPr/>
      <dgm:t>
        <a:bodyPr/>
        <a:lstStyle/>
        <a:p>
          <a:pPr rtl="0"/>
          <a:endParaRPr lang="en-US"/>
        </a:p>
      </dgm:t>
    </dgm:pt>
    <dgm:pt modelId="{E496EAB3-F1F8-47E2-9785-D26420C2EB26}" type="pres">
      <dgm:prSet presAssocID="{6E168628-0496-4AC6-A89A-4EB3D66CE12A}" presName="linearFlow" presStyleCnt="0">
        <dgm:presLayoutVars>
          <dgm:dir/>
          <dgm:resizeHandles val="exact"/>
        </dgm:presLayoutVars>
      </dgm:prSet>
      <dgm:spPr/>
      <dgm:t>
        <a:bodyPr/>
        <a:lstStyle/>
        <a:p>
          <a:endParaRPr lang="en-US"/>
        </a:p>
      </dgm:t>
    </dgm:pt>
    <dgm:pt modelId="{CDE52782-5DF5-48F5-801A-2D6171C8802F}" type="pres">
      <dgm:prSet presAssocID="{F1B3E3B3-AF90-401D-AC9E-567B54ED53F0}" presName="composite" presStyleCnt="0"/>
      <dgm:spPr/>
    </dgm:pt>
    <dgm:pt modelId="{7582535A-B714-475D-BB00-8BFA58137E2D}" type="pres">
      <dgm:prSet presAssocID="{F1B3E3B3-AF90-401D-AC9E-567B54ED53F0}" presName="imgShp" presStyleLbl="fgImgPlace1" presStyleIdx="0" presStyleCnt="1"/>
      <dgm:spPr>
        <a:blipFill rotWithShape="1">
          <a:blip xmlns:r="http://schemas.openxmlformats.org/officeDocument/2006/relationships" r:embed="rId1"/>
          <a:stretch>
            <a:fillRect/>
          </a:stretch>
        </a:blipFill>
      </dgm:spPr>
    </dgm:pt>
    <dgm:pt modelId="{E634CAEB-A33D-45BC-A0DB-210E5823ACA5}" type="pres">
      <dgm:prSet presAssocID="{F1B3E3B3-AF90-401D-AC9E-567B54ED53F0}" presName="txShp" presStyleLbl="node1" presStyleIdx="0" presStyleCnt="1" custScaleX="110379">
        <dgm:presLayoutVars>
          <dgm:bulletEnabled val="1"/>
        </dgm:presLayoutVars>
      </dgm:prSet>
      <dgm:spPr/>
      <dgm:t>
        <a:bodyPr/>
        <a:lstStyle/>
        <a:p>
          <a:endParaRPr lang="en-US"/>
        </a:p>
      </dgm:t>
    </dgm:pt>
  </dgm:ptLst>
  <dgm:cxnLst>
    <dgm:cxn modelId="{839BCDA1-CD69-4F69-ADF1-63C39A85ED35}" srcId="{6E168628-0496-4AC6-A89A-4EB3D66CE12A}" destId="{F1B3E3B3-AF90-401D-AC9E-567B54ED53F0}" srcOrd="0" destOrd="0" parTransId="{49CD9B56-06B9-4E40-8DB8-8E11FC3F06BF}" sibTransId="{4A8D763B-16D3-4F14-A862-B002DCB8931B}"/>
    <dgm:cxn modelId="{DF95717F-06F8-4948-AD28-D60EEF6D77B0}" type="presOf" srcId="{6E168628-0496-4AC6-A89A-4EB3D66CE12A}" destId="{E496EAB3-F1F8-47E2-9785-D26420C2EB26}" srcOrd="0" destOrd="0" presId="urn:microsoft.com/office/officeart/2005/8/layout/vList3"/>
    <dgm:cxn modelId="{77BD227C-46F8-47B0-AD27-56060D6520DC}" type="presOf" srcId="{F1B3E3B3-AF90-401D-AC9E-567B54ED53F0}" destId="{E634CAEB-A33D-45BC-A0DB-210E5823ACA5}" srcOrd="0" destOrd="0" presId="urn:microsoft.com/office/officeart/2005/8/layout/vList3"/>
    <dgm:cxn modelId="{37DACA98-28B0-4651-B84B-A061B755F69C}" type="presParOf" srcId="{E496EAB3-F1F8-47E2-9785-D26420C2EB26}" destId="{CDE52782-5DF5-48F5-801A-2D6171C8802F}" srcOrd="0" destOrd="0" presId="urn:microsoft.com/office/officeart/2005/8/layout/vList3"/>
    <dgm:cxn modelId="{2A506AE1-8E28-41A1-BDE3-6AD8AC55FC83}" type="presParOf" srcId="{CDE52782-5DF5-48F5-801A-2D6171C8802F}" destId="{7582535A-B714-475D-BB00-8BFA58137E2D}" srcOrd="0" destOrd="0" presId="urn:microsoft.com/office/officeart/2005/8/layout/vList3"/>
    <dgm:cxn modelId="{795FD43F-3DF9-46DD-AB6E-2E0BC088CED5}" type="presParOf" srcId="{CDE52782-5DF5-48F5-801A-2D6171C8802F}" destId="{E634CAEB-A33D-45BC-A0DB-210E5823ACA5}"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F8B0A9B7-3F4D-4A5B-B4C1-3DBB76C851CD}"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62D8C530-74F5-442B-902B-C66ABF301C31}">
      <dgm:prSet phldrT="[Text]"/>
      <dgm:spPr/>
      <dgm:t>
        <a:bodyPr/>
        <a:lstStyle/>
        <a:p>
          <a:r>
            <a:rPr lang="en-US" dirty="0" smtClean="0"/>
            <a:t>Brevity</a:t>
          </a:r>
          <a:endParaRPr lang="en-US" dirty="0"/>
        </a:p>
      </dgm:t>
    </dgm:pt>
    <dgm:pt modelId="{9051552E-8D6D-4543-9916-7619C5EF2E42}" type="parTrans" cxnId="{5BFE09D8-576F-437D-A5AF-BC5B95BDB398}">
      <dgm:prSet/>
      <dgm:spPr/>
      <dgm:t>
        <a:bodyPr/>
        <a:lstStyle/>
        <a:p>
          <a:endParaRPr lang="en-US"/>
        </a:p>
      </dgm:t>
    </dgm:pt>
    <dgm:pt modelId="{3D507F2A-A5ED-4F76-982C-32109FCB15DC}" type="sibTrans" cxnId="{5BFE09D8-576F-437D-A5AF-BC5B95BDB398}">
      <dgm:prSet/>
      <dgm:spPr/>
      <dgm:t>
        <a:bodyPr/>
        <a:lstStyle/>
        <a:p>
          <a:endParaRPr lang="en-US"/>
        </a:p>
      </dgm:t>
    </dgm:pt>
    <dgm:pt modelId="{1364AC34-4F67-47AB-B9ED-2EBB739DC785}">
      <dgm:prSet phldrT="[Text]"/>
      <dgm:spPr/>
      <dgm:t>
        <a:bodyPr/>
        <a:lstStyle/>
        <a:p>
          <a:r>
            <a:rPr lang="en-US" b="0" i="0" dirty="0" smtClean="0"/>
            <a:t>Be brief. Make every word count.</a:t>
          </a:r>
          <a:endParaRPr lang="en-US" dirty="0"/>
        </a:p>
      </dgm:t>
    </dgm:pt>
    <dgm:pt modelId="{DC0DD7ED-7ADD-4B2E-90D5-A064AFF20462}" type="parTrans" cxnId="{725316F2-2713-4EAD-A931-6DB82E47D158}">
      <dgm:prSet/>
      <dgm:spPr/>
      <dgm:t>
        <a:bodyPr/>
        <a:lstStyle/>
        <a:p>
          <a:endParaRPr lang="en-US"/>
        </a:p>
      </dgm:t>
    </dgm:pt>
    <dgm:pt modelId="{EBB38276-F3FD-4948-BBC1-B93B86691993}" type="sibTrans" cxnId="{725316F2-2713-4EAD-A931-6DB82E47D158}">
      <dgm:prSet/>
      <dgm:spPr/>
      <dgm:t>
        <a:bodyPr/>
        <a:lstStyle/>
        <a:p>
          <a:endParaRPr lang="en-US"/>
        </a:p>
      </dgm:t>
    </dgm:pt>
    <dgm:pt modelId="{12645CB0-E5D3-43D4-854E-5976E18B64CA}">
      <dgm:prSet phldrT="[Text]"/>
      <dgm:spPr/>
      <dgm:t>
        <a:bodyPr/>
        <a:lstStyle/>
        <a:p>
          <a:r>
            <a:rPr lang="en-US" b="0" i="0" dirty="0" smtClean="0"/>
            <a:t>If a word does not support your point, cut it out. </a:t>
          </a:r>
          <a:endParaRPr lang="en-US" dirty="0"/>
        </a:p>
      </dgm:t>
    </dgm:pt>
    <dgm:pt modelId="{F3AF1ABC-E7CE-4B75-B700-A101D68E05D0}" type="parTrans" cxnId="{142CCCC6-BA84-49BB-8626-C218C1E86F86}">
      <dgm:prSet/>
      <dgm:spPr/>
      <dgm:t>
        <a:bodyPr/>
        <a:lstStyle/>
        <a:p>
          <a:endParaRPr lang="en-US"/>
        </a:p>
      </dgm:t>
    </dgm:pt>
    <dgm:pt modelId="{889E983E-E043-473E-A881-8AE041C74080}" type="sibTrans" cxnId="{142CCCC6-BA84-49BB-8626-C218C1E86F86}">
      <dgm:prSet/>
      <dgm:spPr/>
      <dgm:t>
        <a:bodyPr/>
        <a:lstStyle/>
        <a:p>
          <a:endParaRPr lang="en-US"/>
        </a:p>
      </dgm:t>
    </dgm:pt>
    <dgm:pt modelId="{4007EE08-5A8A-43FE-9232-08CBE7EF0FA6}">
      <dgm:prSet phldrT="[Text]"/>
      <dgm:spPr/>
      <dgm:t>
        <a:bodyPr/>
        <a:lstStyle/>
        <a:p>
          <a:r>
            <a:rPr lang="en-US" b="0" i="0" dirty="0" smtClean="0"/>
            <a:t>Use shorter and more direct phrases wherever possible.</a:t>
          </a:r>
          <a:endParaRPr lang="en-US" dirty="0"/>
        </a:p>
      </dgm:t>
    </dgm:pt>
    <dgm:pt modelId="{DB12AFAF-8179-44B7-84B1-F40B7B8CC632}" type="parTrans" cxnId="{D215D1C1-1F2B-4A6C-A89D-A2EBA3EE27E5}">
      <dgm:prSet/>
      <dgm:spPr/>
      <dgm:t>
        <a:bodyPr/>
        <a:lstStyle/>
        <a:p>
          <a:endParaRPr lang="en-US"/>
        </a:p>
      </dgm:t>
    </dgm:pt>
    <dgm:pt modelId="{5AD6703F-E978-489F-982D-76B526F49F02}" type="sibTrans" cxnId="{D215D1C1-1F2B-4A6C-A89D-A2EBA3EE27E5}">
      <dgm:prSet/>
      <dgm:spPr/>
      <dgm:t>
        <a:bodyPr/>
        <a:lstStyle/>
        <a:p>
          <a:endParaRPr lang="en-US"/>
        </a:p>
      </dgm:t>
    </dgm:pt>
    <dgm:pt modelId="{7EA6B026-B018-4A63-98F8-DD2F554560ED}" type="pres">
      <dgm:prSet presAssocID="{F8B0A9B7-3F4D-4A5B-B4C1-3DBB76C851CD}" presName="vert0" presStyleCnt="0">
        <dgm:presLayoutVars>
          <dgm:dir/>
          <dgm:animOne val="branch"/>
          <dgm:animLvl val="lvl"/>
        </dgm:presLayoutVars>
      </dgm:prSet>
      <dgm:spPr/>
      <dgm:t>
        <a:bodyPr/>
        <a:lstStyle/>
        <a:p>
          <a:endParaRPr lang="en-US"/>
        </a:p>
      </dgm:t>
    </dgm:pt>
    <dgm:pt modelId="{498A50F9-2AE3-41FB-AE1F-2F7FB60EE559}" type="pres">
      <dgm:prSet presAssocID="{62D8C530-74F5-442B-902B-C66ABF301C31}" presName="thickLine" presStyleLbl="alignNode1" presStyleIdx="0" presStyleCnt="1"/>
      <dgm:spPr/>
    </dgm:pt>
    <dgm:pt modelId="{CD677BB8-E56D-4B94-BBAC-AA5C31A87732}" type="pres">
      <dgm:prSet presAssocID="{62D8C530-74F5-442B-902B-C66ABF301C31}" presName="horz1" presStyleCnt="0"/>
      <dgm:spPr/>
    </dgm:pt>
    <dgm:pt modelId="{6FE5D25F-962C-4C5D-96B4-2DB64B156D3B}" type="pres">
      <dgm:prSet presAssocID="{62D8C530-74F5-442B-902B-C66ABF301C31}" presName="tx1" presStyleLbl="revTx" presStyleIdx="0" presStyleCnt="4"/>
      <dgm:spPr/>
      <dgm:t>
        <a:bodyPr/>
        <a:lstStyle/>
        <a:p>
          <a:endParaRPr lang="en-US"/>
        </a:p>
      </dgm:t>
    </dgm:pt>
    <dgm:pt modelId="{6657DB40-4430-48ED-9AE7-99C545DC8BCF}" type="pres">
      <dgm:prSet presAssocID="{62D8C530-74F5-442B-902B-C66ABF301C31}" presName="vert1" presStyleCnt="0"/>
      <dgm:spPr/>
    </dgm:pt>
    <dgm:pt modelId="{88812A2D-3C09-4DE9-8D42-3A3FEB1BA0F8}" type="pres">
      <dgm:prSet presAssocID="{1364AC34-4F67-47AB-B9ED-2EBB739DC785}" presName="vertSpace2a" presStyleCnt="0"/>
      <dgm:spPr/>
    </dgm:pt>
    <dgm:pt modelId="{D11DD87E-45AC-40CB-80FE-198398102932}" type="pres">
      <dgm:prSet presAssocID="{1364AC34-4F67-47AB-B9ED-2EBB739DC785}" presName="horz2" presStyleCnt="0"/>
      <dgm:spPr/>
    </dgm:pt>
    <dgm:pt modelId="{FF69E9F8-B3AA-4D1C-A21E-DDD242918806}" type="pres">
      <dgm:prSet presAssocID="{1364AC34-4F67-47AB-B9ED-2EBB739DC785}" presName="horzSpace2" presStyleCnt="0"/>
      <dgm:spPr/>
    </dgm:pt>
    <dgm:pt modelId="{976D67F8-97C2-4D9A-B881-F59E44E63E7F}" type="pres">
      <dgm:prSet presAssocID="{1364AC34-4F67-47AB-B9ED-2EBB739DC785}" presName="tx2" presStyleLbl="revTx" presStyleIdx="1" presStyleCnt="4"/>
      <dgm:spPr/>
      <dgm:t>
        <a:bodyPr/>
        <a:lstStyle/>
        <a:p>
          <a:endParaRPr lang="en-US"/>
        </a:p>
      </dgm:t>
    </dgm:pt>
    <dgm:pt modelId="{DDAFF30B-669B-44BE-84C1-939165BD0DC2}" type="pres">
      <dgm:prSet presAssocID="{1364AC34-4F67-47AB-B9ED-2EBB739DC785}" presName="vert2" presStyleCnt="0"/>
      <dgm:spPr/>
    </dgm:pt>
    <dgm:pt modelId="{3526C674-9594-4B57-92A6-9D9CBF6CB211}" type="pres">
      <dgm:prSet presAssocID="{1364AC34-4F67-47AB-B9ED-2EBB739DC785}" presName="thinLine2b" presStyleLbl="callout" presStyleIdx="0" presStyleCnt="3"/>
      <dgm:spPr/>
    </dgm:pt>
    <dgm:pt modelId="{094733F5-80A6-46B5-81D7-7A8B6BF495B6}" type="pres">
      <dgm:prSet presAssocID="{1364AC34-4F67-47AB-B9ED-2EBB739DC785}" presName="vertSpace2b" presStyleCnt="0"/>
      <dgm:spPr/>
    </dgm:pt>
    <dgm:pt modelId="{3B6FE0FF-FC65-4773-BB89-CE79E2217A09}" type="pres">
      <dgm:prSet presAssocID="{12645CB0-E5D3-43D4-854E-5976E18B64CA}" presName="horz2" presStyleCnt="0"/>
      <dgm:spPr/>
    </dgm:pt>
    <dgm:pt modelId="{BF9CB467-FC3B-49D8-B5F2-91A75FA6AB5B}" type="pres">
      <dgm:prSet presAssocID="{12645CB0-E5D3-43D4-854E-5976E18B64CA}" presName="horzSpace2" presStyleCnt="0"/>
      <dgm:spPr/>
    </dgm:pt>
    <dgm:pt modelId="{F8AC7FF1-75E1-4F51-A902-621E17383256}" type="pres">
      <dgm:prSet presAssocID="{12645CB0-E5D3-43D4-854E-5976E18B64CA}" presName="tx2" presStyleLbl="revTx" presStyleIdx="2" presStyleCnt="4"/>
      <dgm:spPr/>
      <dgm:t>
        <a:bodyPr/>
        <a:lstStyle/>
        <a:p>
          <a:endParaRPr lang="en-US"/>
        </a:p>
      </dgm:t>
    </dgm:pt>
    <dgm:pt modelId="{239D7BE4-BF75-48FA-89B2-17DCABDA732D}" type="pres">
      <dgm:prSet presAssocID="{12645CB0-E5D3-43D4-854E-5976E18B64CA}" presName="vert2" presStyleCnt="0"/>
      <dgm:spPr/>
    </dgm:pt>
    <dgm:pt modelId="{4C67234B-FBD4-4794-BC4A-0163DF291373}" type="pres">
      <dgm:prSet presAssocID="{12645CB0-E5D3-43D4-854E-5976E18B64CA}" presName="thinLine2b" presStyleLbl="callout" presStyleIdx="1" presStyleCnt="3"/>
      <dgm:spPr/>
    </dgm:pt>
    <dgm:pt modelId="{E77A46D9-D947-4822-8432-E7A0AAEC59BE}" type="pres">
      <dgm:prSet presAssocID="{12645CB0-E5D3-43D4-854E-5976E18B64CA}" presName="vertSpace2b" presStyleCnt="0"/>
      <dgm:spPr/>
    </dgm:pt>
    <dgm:pt modelId="{31FB4758-3A52-4F47-9E2A-F1591494433A}" type="pres">
      <dgm:prSet presAssocID="{4007EE08-5A8A-43FE-9232-08CBE7EF0FA6}" presName="horz2" presStyleCnt="0"/>
      <dgm:spPr/>
    </dgm:pt>
    <dgm:pt modelId="{D597495E-2397-416B-A5C6-7974F89CE1B0}" type="pres">
      <dgm:prSet presAssocID="{4007EE08-5A8A-43FE-9232-08CBE7EF0FA6}" presName="horzSpace2" presStyleCnt="0"/>
      <dgm:spPr/>
    </dgm:pt>
    <dgm:pt modelId="{7F3BFEE5-7E46-4C3D-9287-61ED5FB607C8}" type="pres">
      <dgm:prSet presAssocID="{4007EE08-5A8A-43FE-9232-08CBE7EF0FA6}" presName="tx2" presStyleLbl="revTx" presStyleIdx="3" presStyleCnt="4"/>
      <dgm:spPr/>
      <dgm:t>
        <a:bodyPr/>
        <a:lstStyle/>
        <a:p>
          <a:endParaRPr lang="en-US"/>
        </a:p>
      </dgm:t>
    </dgm:pt>
    <dgm:pt modelId="{9B764A82-1807-4569-B63A-F4DBFE7A453B}" type="pres">
      <dgm:prSet presAssocID="{4007EE08-5A8A-43FE-9232-08CBE7EF0FA6}" presName="vert2" presStyleCnt="0"/>
      <dgm:spPr/>
    </dgm:pt>
    <dgm:pt modelId="{EFDCF58E-D5BE-4D6F-8A84-4724DF2C74BB}" type="pres">
      <dgm:prSet presAssocID="{4007EE08-5A8A-43FE-9232-08CBE7EF0FA6}" presName="thinLine2b" presStyleLbl="callout" presStyleIdx="2" presStyleCnt="3"/>
      <dgm:spPr/>
    </dgm:pt>
    <dgm:pt modelId="{55408BC9-8722-4995-9C59-65204A784BEC}" type="pres">
      <dgm:prSet presAssocID="{4007EE08-5A8A-43FE-9232-08CBE7EF0FA6}" presName="vertSpace2b" presStyleCnt="0"/>
      <dgm:spPr/>
    </dgm:pt>
  </dgm:ptLst>
  <dgm:cxnLst>
    <dgm:cxn modelId="{D26C07BB-7C07-4807-9827-562DBF093FEE}" type="presOf" srcId="{62D8C530-74F5-442B-902B-C66ABF301C31}" destId="{6FE5D25F-962C-4C5D-96B4-2DB64B156D3B}" srcOrd="0" destOrd="0" presId="urn:microsoft.com/office/officeart/2008/layout/LinedList"/>
    <dgm:cxn modelId="{725316F2-2713-4EAD-A931-6DB82E47D158}" srcId="{62D8C530-74F5-442B-902B-C66ABF301C31}" destId="{1364AC34-4F67-47AB-B9ED-2EBB739DC785}" srcOrd="0" destOrd="0" parTransId="{DC0DD7ED-7ADD-4B2E-90D5-A064AFF20462}" sibTransId="{EBB38276-F3FD-4948-BBC1-B93B86691993}"/>
    <dgm:cxn modelId="{DDE41C40-034A-4CCA-BEF0-52DAD27398F7}" type="presOf" srcId="{1364AC34-4F67-47AB-B9ED-2EBB739DC785}" destId="{976D67F8-97C2-4D9A-B881-F59E44E63E7F}" srcOrd="0" destOrd="0" presId="urn:microsoft.com/office/officeart/2008/layout/LinedList"/>
    <dgm:cxn modelId="{5BFE09D8-576F-437D-A5AF-BC5B95BDB398}" srcId="{F8B0A9B7-3F4D-4A5B-B4C1-3DBB76C851CD}" destId="{62D8C530-74F5-442B-902B-C66ABF301C31}" srcOrd="0" destOrd="0" parTransId="{9051552E-8D6D-4543-9916-7619C5EF2E42}" sibTransId="{3D507F2A-A5ED-4F76-982C-32109FCB15DC}"/>
    <dgm:cxn modelId="{60258F94-FAB0-41C1-BF0D-B303795C16CB}" type="presOf" srcId="{4007EE08-5A8A-43FE-9232-08CBE7EF0FA6}" destId="{7F3BFEE5-7E46-4C3D-9287-61ED5FB607C8}" srcOrd="0" destOrd="0" presId="urn:microsoft.com/office/officeart/2008/layout/LinedList"/>
    <dgm:cxn modelId="{142CCCC6-BA84-49BB-8626-C218C1E86F86}" srcId="{62D8C530-74F5-442B-902B-C66ABF301C31}" destId="{12645CB0-E5D3-43D4-854E-5976E18B64CA}" srcOrd="1" destOrd="0" parTransId="{F3AF1ABC-E7CE-4B75-B700-A101D68E05D0}" sibTransId="{889E983E-E043-473E-A881-8AE041C74080}"/>
    <dgm:cxn modelId="{F710CB16-8D19-41E7-873D-5DA77E35C3B4}" type="presOf" srcId="{F8B0A9B7-3F4D-4A5B-B4C1-3DBB76C851CD}" destId="{7EA6B026-B018-4A63-98F8-DD2F554560ED}" srcOrd="0" destOrd="0" presId="urn:microsoft.com/office/officeart/2008/layout/LinedList"/>
    <dgm:cxn modelId="{3D027EC7-6DC8-4519-9F38-96544A0A43A6}" type="presOf" srcId="{12645CB0-E5D3-43D4-854E-5976E18B64CA}" destId="{F8AC7FF1-75E1-4F51-A902-621E17383256}" srcOrd="0" destOrd="0" presId="urn:microsoft.com/office/officeart/2008/layout/LinedList"/>
    <dgm:cxn modelId="{D215D1C1-1F2B-4A6C-A89D-A2EBA3EE27E5}" srcId="{62D8C530-74F5-442B-902B-C66ABF301C31}" destId="{4007EE08-5A8A-43FE-9232-08CBE7EF0FA6}" srcOrd="2" destOrd="0" parTransId="{DB12AFAF-8179-44B7-84B1-F40B7B8CC632}" sibTransId="{5AD6703F-E978-489F-982D-76B526F49F02}"/>
    <dgm:cxn modelId="{7753657B-1BE4-4AFE-AD26-BC04BDBAF94C}" type="presParOf" srcId="{7EA6B026-B018-4A63-98F8-DD2F554560ED}" destId="{498A50F9-2AE3-41FB-AE1F-2F7FB60EE559}" srcOrd="0" destOrd="0" presId="urn:microsoft.com/office/officeart/2008/layout/LinedList"/>
    <dgm:cxn modelId="{8016A938-069C-442D-B9F5-52396B655938}" type="presParOf" srcId="{7EA6B026-B018-4A63-98F8-DD2F554560ED}" destId="{CD677BB8-E56D-4B94-BBAC-AA5C31A87732}" srcOrd="1" destOrd="0" presId="urn:microsoft.com/office/officeart/2008/layout/LinedList"/>
    <dgm:cxn modelId="{AE407864-D7E6-4AA4-8CB7-0AC05959D6D1}" type="presParOf" srcId="{CD677BB8-E56D-4B94-BBAC-AA5C31A87732}" destId="{6FE5D25F-962C-4C5D-96B4-2DB64B156D3B}" srcOrd="0" destOrd="0" presId="urn:microsoft.com/office/officeart/2008/layout/LinedList"/>
    <dgm:cxn modelId="{303C7F4C-9F44-477E-B148-AC65C1D133BF}" type="presParOf" srcId="{CD677BB8-E56D-4B94-BBAC-AA5C31A87732}" destId="{6657DB40-4430-48ED-9AE7-99C545DC8BCF}" srcOrd="1" destOrd="0" presId="urn:microsoft.com/office/officeart/2008/layout/LinedList"/>
    <dgm:cxn modelId="{A46351A1-163B-48D1-801E-6DB5150F65CD}" type="presParOf" srcId="{6657DB40-4430-48ED-9AE7-99C545DC8BCF}" destId="{88812A2D-3C09-4DE9-8D42-3A3FEB1BA0F8}" srcOrd="0" destOrd="0" presId="urn:microsoft.com/office/officeart/2008/layout/LinedList"/>
    <dgm:cxn modelId="{0014C900-CDB4-42D8-BCD6-825B5FEE3E7A}" type="presParOf" srcId="{6657DB40-4430-48ED-9AE7-99C545DC8BCF}" destId="{D11DD87E-45AC-40CB-80FE-198398102932}" srcOrd="1" destOrd="0" presId="urn:microsoft.com/office/officeart/2008/layout/LinedList"/>
    <dgm:cxn modelId="{FCE7B8AC-61A2-4333-B4F9-676F3AD0A78A}" type="presParOf" srcId="{D11DD87E-45AC-40CB-80FE-198398102932}" destId="{FF69E9F8-B3AA-4D1C-A21E-DDD242918806}" srcOrd="0" destOrd="0" presId="urn:microsoft.com/office/officeart/2008/layout/LinedList"/>
    <dgm:cxn modelId="{B61AC4DB-422A-4D74-B995-69708A68B4B1}" type="presParOf" srcId="{D11DD87E-45AC-40CB-80FE-198398102932}" destId="{976D67F8-97C2-4D9A-B881-F59E44E63E7F}" srcOrd="1" destOrd="0" presId="urn:microsoft.com/office/officeart/2008/layout/LinedList"/>
    <dgm:cxn modelId="{1220D942-8F18-4F60-88F7-E29200EFD559}" type="presParOf" srcId="{D11DD87E-45AC-40CB-80FE-198398102932}" destId="{DDAFF30B-669B-44BE-84C1-939165BD0DC2}" srcOrd="2" destOrd="0" presId="urn:microsoft.com/office/officeart/2008/layout/LinedList"/>
    <dgm:cxn modelId="{299AB33F-C064-443C-B76D-2E0B09F95370}" type="presParOf" srcId="{6657DB40-4430-48ED-9AE7-99C545DC8BCF}" destId="{3526C674-9594-4B57-92A6-9D9CBF6CB211}" srcOrd="2" destOrd="0" presId="urn:microsoft.com/office/officeart/2008/layout/LinedList"/>
    <dgm:cxn modelId="{9BA2721B-CA65-44F3-AAC9-4D77FF6B36BF}" type="presParOf" srcId="{6657DB40-4430-48ED-9AE7-99C545DC8BCF}" destId="{094733F5-80A6-46B5-81D7-7A8B6BF495B6}" srcOrd="3" destOrd="0" presId="urn:microsoft.com/office/officeart/2008/layout/LinedList"/>
    <dgm:cxn modelId="{1296054E-BBA8-4764-9B69-6440765B45A4}" type="presParOf" srcId="{6657DB40-4430-48ED-9AE7-99C545DC8BCF}" destId="{3B6FE0FF-FC65-4773-BB89-CE79E2217A09}" srcOrd="4" destOrd="0" presId="urn:microsoft.com/office/officeart/2008/layout/LinedList"/>
    <dgm:cxn modelId="{A4CFD401-4FC2-4A23-9A1B-5C4A6FFD9FFE}" type="presParOf" srcId="{3B6FE0FF-FC65-4773-BB89-CE79E2217A09}" destId="{BF9CB467-FC3B-49D8-B5F2-91A75FA6AB5B}" srcOrd="0" destOrd="0" presId="urn:microsoft.com/office/officeart/2008/layout/LinedList"/>
    <dgm:cxn modelId="{87844F04-49AC-4975-837A-E0358465A6EC}" type="presParOf" srcId="{3B6FE0FF-FC65-4773-BB89-CE79E2217A09}" destId="{F8AC7FF1-75E1-4F51-A902-621E17383256}" srcOrd="1" destOrd="0" presId="urn:microsoft.com/office/officeart/2008/layout/LinedList"/>
    <dgm:cxn modelId="{82558B9E-DF57-4281-AFF7-EBCE10B0D7DA}" type="presParOf" srcId="{3B6FE0FF-FC65-4773-BB89-CE79E2217A09}" destId="{239D7BE4-BF75-48FA-89B2-17DCABDA732D}" srcOrd="2" destOrd="0" presId="urn:microsoft.com/office/officeart/2008/layout/LinedList"/>
    <dgm:cxn modelId="{5E378CE0-BB77-4CBB-B2FB-8F0241FB17D8}" type="presParOf" srcId="{6657DB40-4430-48ED-9AE7-99C545DC8BCF}" destId="{4C67234B-FBD4-4794-BC4A-0163DF291373}" srcOrd="5" destOrd="0" presId="urn:microsoft.com/office/officeart/2008/layout/LinedList"/>
    <dgm:cxn modelId="{1365E968-EE51-4471-A492-48953130117F}" type="presParOf" srcId="{6657DB40-4430-48ED-9AE7-99C545DC8BCF}" destId="{E77A46D9-D947-4822-8432-E7A0AAEC59BE}" srcOrd="6" destOrd="0" presId="urn:microsoft.com/office/officeart/2008/layout/LinedList"/>
    <dgm:cxn modelId="{43E1B608-5615-475C-A102-55190FF16046}" type="presParOf" srcId="{6657DB40-4430-48ED-9AE7-99C545DC8BCF}" destId="{31FB4758-3A52-4F47-9E2A-F1591494433A}" srcOrd="7" destOrd="0" presId="urn:microsoft.com/office/officeart/2008/layout/LinedList"/>
    <dgm:cxn modelId="{5AA6AF7E-A19C-4ABC-B995-BB78FBFA504E}" type="presParOf" srcId="{31FB4758-3A52-4F47-9E2A-F1591494433A}" destId="{D597495E-2397-416B-A5C6-7974F89CE1B0}" srcOrd="0" destOrd="0" presId="urn:microsoft.com/office/officeart/2008/layout/LinedList"/>
    <dgm:cxn modelId="{9B727A8A-47CE-4D06-9714-6ACE6C834649}" type="presParOf" srcId="{31FB4758-3A52-4F47-9E2A-F1591494433A}" destId="{7F3BFEE5-7E46-4C3D-9287-61ED5FB607C8}" srcOrd="1" destOrd="0" presId="urn:microsoft.com/office/officeart/2008/layout/LinedList"/>
    <dgm:cxn modelId="{A23924A5-2284-4F45-8448-2BF4C839ADF2}" type="presParOf" srcId="{31FB4758-3A52-4F47-9E2A-F1591494433A}" destId="{9B764A82-1807-4569-B63A-F4DBFE7A453B}" srcOrd="2" destOrd="0" presId="urn:microsoft.com/office/officeart/2008/layout/LinedList"/>
    <dgm:cxn modelId="{551A538A-9782-49C3-AD0D-AE4F854CBBC7}" type="presParOf" srcId="{6657DB40-4430-48ED-9AE7-99C545DC8BCF}" destId="{EFDCF58E-D5BE-4D6F-8A84-4724DF2C74BB}" srcOrd="8" destOrd="0" presId="urn:microsoft.com/office/officeart/2008/layout/LinedList"/>
    <dgm:cxn modelId="{E3A03C84-82C5-42E9-9C01-E4AB923AD27F}" type="presParOf" srcId="{6657DB40-4430-48ED-9AE7-99C545DC8BCF}" destId="{55408BC9-8722-4995-9C59-65204A784BEC}" srcOrd="9"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6E168628-0496-4AC6-A89A-4EB3D66CE12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1B3E3B3-AF90-401D-AC9E-567B54ED53F0}">
      <dgm:prSet phldrT="[Text]"/>
      <dgm:spPr/>
      <dgm:t>
        <a:bodyPr/>
        <a:lstStyle/>
        <a:p>
          <a:pPr rtl="0"/>
          <a:r>
            <a:rPr lang="en-US" dirty="0" smtClean="0"/>
            <a:t>Writing Tips</a:t>
          </a:r>
          <a:endParaRPr lang="en-US" dirty="0"/>
        </a:p>
      </dgm:t>
    </dgm:pt>
    <dgm:pt modelId="{49CD9B56-06B9-4E40-8DB8-8E11FC3F06BF}" type="parTrans" cxnId="{839BCDA1-CD69-4F69-ADF1-63C39A85ED35}">
      <dgm:prSet/>
      <dgm:spPr/>
      <dgm:t>
        <a:bodyPr/>
        <a:lstStyle/>
        <a:p>
          <a:pPr rtl="0"/>
          <a:endParaRPr lang="en-US"/>
        </a:p>
      </dgm:t>
    </dgm:pt>
    <dgm:pt modelId="{4A8D763B-16D3-4F14-A862-B002DCB8931B}" type="sibTrans" cxnId="{839BCDA1-CD69-4F69-ADF1-63C39A85ED35}">
      <dgm:prSet/>
      <dgm:spPr/>
      <dgm:t>
        <a:bodyPr/>
        <a:lstStyle/>
        <a:p>
          <a:pPr rtl="0"/>
          <a:endParaRPr lang="en-US"/>
        </a:p>
      </dgm:t>
    </dgm:pt>
    <dgm:pt modelId="{E496EAB3-F1F8-47E2-9785-D26420C2EB26}" type="pres">
      <dgm:prSet presAssocID="{6E168628-0496-4AC6-A89A-4EB3D66CE12A}" presName="linearFlow" presStyleCnt="0">
        <dgm:presLayoutVars>
          <dgm:dir/>
          <dgm:resizeHandles val="exact"/>
        </dgm:presLayoutVars>
      </dgm:prSet>
      <dgm:spPr/>
      <dgm:t>
        <a:bodyPr/>
        <a:lstStyle/>
        <a:p>
          <a:endParaRPr lang="en-US"/>
        </a:p>
      </dgm:t>
    </dgm:pt>
    <dgm:pt modelId="{CDE52782-5DF5-48F5-801A-2D6171C8802F}" type="pres">
      <dgm:prSet presAssocID="{F1B3E3B3-AF90-401D-AC9E-567B54ED53F0}" presName="composite" presStyleCnt="0"/>
      <dgm:spPr/>
    </dgm:pt>
    <dgm:pt modelId="{7582535A-B714-475D-BB00-8BFA58137E2D}" type="pres">
      <dgm:prSet presAssocID="{F1B3E3B3-AF90-401D-AC9E-567B54ED53F0}" presName="imgShp" presStyleLbl="fgImgPlace1" presStyleIdx="0" presStyleCnt="1"/>
      <dgm:spPr>
        <a:blipFill rotWithShape="1">
          <a:blip xmlns:r="http://schemas.openxmlformats.org/officeDocument/2006/relationships" r:embed="rId1"/>
          <a:stretch>
            <a:fillRect/>
          </a:stretch>
        </a:blipFill>
      </dgm:spPr>
    </dgm:pt>
    <dgm:pt modelId="{E634CAEB-A33D-45BC-A0DB-210E5823ACA5}" type="pres">
      <dgm:prSet presAssocID="{F1B3E3B3-AF90-401D-AC9E-567B54ED53F0}" presName="txShp" presStyleLbl="node1" presStyleIdx="0" presStyleCnt="1" custScaleX="110379">
        <dgm:presLayoutVars>
          <dgm:bulletEnabled val="1"/>
        </dgm:presLayoutVars>
      </dgm:prSet>
      <dgm:spPr/>
      <dgm:t>
        <a:bodyPr/>
        <a:lstStyle/>
        <a:p>
          <a:endParaRPr lang="en-US"/>
        </a:p>
      </dgm:t>
    </dgm:pt>
  </dgm:ptLst>
  <dgm:cxnLst>
    <dgm:cxn modelId="{839BCDA1-CD69-4F69-ADF1-63C39A85ED35}" srcId="{6E168628-0496-4AC6-A89A-4EB3D66CE12A}" destId="{F1B3E3B3-AF90-401D-AC9E-567B54ED53F0}" srcOrd="0" destOrd="0" parTransId="{49CD9B56-06B9-4E40-8DB8-8E11FC3F06BF}" sibTransId="{4A8D763B-16D3-4F14-A862-B002DCB8931B}"/>
    <dgm:cxn modelId="{DF95717F-06F8-4948-AD28-D60EEF6D77B0}" type="presOf" srcId="{6E168628-0496-4AC6-A89A-4EB3D66CE12A}" destId="{E496EAB3-F1F8-47E2-9785-D26420C2EB26}" srcOrd="0" destOrd="0" presId="urn:microsoft.com/office/officeart/2005/8/layout/vList3"/>
    <dgm:cxn modelId="{77BD227C-46F8-47B0-AD27-56060D6520DC}" type="presOf" srcId="{F1B3E3B3-AF90-401D-AC9E-567B54ED53F0}" destId="{E634CAEB-A33D-45BC-A0DB-210E5823ACA5}" srcOrd="0" destOrd="0" presId="urn:microsoft.com/office/officeart/2005/8/layout/vList3"/>
    <dgm:cxn modelId="{37DACA98-28B0-4651-B84B-A061B755F69C}" type="presParOf" srcId="{E496EAB3-F1F8-47E2-9785-D26420C2EB26}" destId="{CDE52782-5DF5-48F5-801A-2D6171C8802F}" srcOrd="0" destOrd="0" presId="urn:microsoft.com/office/officeart/2005/8/layout/vList3"/>
    <dgm:cxn modelId="{2A506AE1-8E28-41A1-BDE3-6AD8AC55FC83}" type="presParOf" srcId="{CDE52782-5DF5-48F5-801A-2D6171C8802F}" destId="{7582535A-B714-475D-BB00-8BFA58137E2D}" srcOrd="0" destOrd="0" presId="urn:microsoft.com/office/officeart/2005/8/layout/vList3"/>
    <dgm:cxn modelId="{795FD43F-3DF9-46DD-AB6E-2E0BC088CED5}" type="presParOf" srcId="{CDE52782-5DF5-48F5-801A-2D6171C8802F}" destId="{E634CAEB-A33D-45BC-A0DB-210E5823ACA5}"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C554512-8050-48F6-89B4-EFE1A76A5F9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EEF861A0-CF0D-4879-B114-2EB0BC783477}">
      <dgm:prSet phldrT="[Text]"/>
      <dgm:spPr/>
      <dgm:t>
        <a:bodyPr/>
        <a:lstStyle/>
        <a:p>
          <a:r>
            <a:rPr lang="en-US" dirty="0" smtClean="0"/>
            <a:t>General Idea</a:t>
          </a:r>
          <a:endParaRPr lang="en-US" dirty="0"/>
        </a:p>
      </dgm:t>
    </dgm:pt>
    <dgm:pt modelId="{33A09307-5DD1-48CA-82E7-923EBF331AB2}" type="parTrans" cxnId="{F6FBD1E3-A102-46CC-899D-A8792DE512F2}">
      <dgm:prSet/>
      <dgm:spPr/>
      <dgm:t>
        <a:bodyPr/>
        <a:lstStyle/>
        <a:p>
          <a:endParaRPr lang="en-US"/>
        </a:p>
      </dgm:t>
    </dgm:pt>
    <dgm:pt modelId="{5F03B59E-1AC9-4AEF-B5D9-2E854EBE9A8D}" type="sibTrans" cxnId="{F6FBD1E3-A102-46CC-899D-A8792DE512F2}">
      <dgm:prSet/>
      <dgm:spPr/>
      <dgm:t>
        <a:bodyPr/>
        <a:lstStyle/>
        <a:p>
          <a:endParaRPr lang="en-US"/>
        </a:p>
      </dgm:t>
    </dgm:pt>
    <dgm:pt modelId="{423A26E9-CBC9-42EF-8032-46E398D5D8C2}">
      <dgm:prSet phldrT="[Text]"/>
      <dgm:spPr/>
      <dgm:t>
        <a:bodyPr/>
        <a:lstStyle/>
        <a:p>
          <a:r>
            <a:rPr lang="en-US" dirty="0" smtClean="0"/>
            <a:t>Pass 1</a:t>
          </a:r>
          <a:endParaRPr lang="en-US" dirty="0"/>
        </a:p>
      </dgm:t>
    </dgm:pt>
    <dgm:pt modelId="{CD37D236-6D5C-46B9-BA73-AA49DBC17FD6}" type="parTrans" cxnId="{2E3BB040-F8BD-426C-9022-05563EF76A76}">
      <dgm:prSet/>
      <dgm:spPr/>
      <dgm:t>
        <a:bodyPr/>
        <a:lstStyle/>
        <a:p>
          <a:endParaRPr lang="en-US"/>
        </a:p>
      </dgm:t>
    </dgm:pt>
    <dgm:pt modelId="{1F9BEE59-2555-472C-86A9-87A3D7E2EEE6}" type="sibTrans" cxnId="{2E3BB040-F8BD-426C-9022-05563EF76A76}">
      <dgm:prSet/>
      <dgm:spPr/>
      <dgm:t>
        <a:bodyPr/>
        <a:lstStyle/>
        <a:p>
          <a:endParaRPr lang="en-US"/>
        </a:p>
      </dgm:t>
    </dgm:pt>
    <dgm:pt modelId="{C575E4AD-D8B4-4749-AA48-6422C07C5D61}">
      <dgm:prSet phldrT="[Text]" custT="1"/>
      <dgm:spPr/>
      <dgm:t>
        <a:bodyPr/>
        <a:lstStyle/>
        <a:p>
          <a:r>
            <a:rPr lang="en-US" sz="4000" dirty="0" smtClean="0"/>
            <a:t>Content</a:t>
          </a:r>
        </a:p>
        <a:p>
          <a:r>
            <a:rPr lang="en-US" sz="2000" dirty="0" smtClean="0"/>
            <a:t>(No Details)</a:t>
          </a:r>
          <a:endParaRPr lang="en-US" sz="3100" dirty="0"/>
        </a:p>
      </dgm:t>
    </dgm:pt>
    <dgm:pt modelId="{6B9D2CFA-0409-4B28-8E7B-359434EE5E06}" type="parTrans" cxnId="{041F29BD-5541-454A-B7ED-F0EF40DB07D2}">
      <dgm:prSet/>
      <dgm:spPr/>
      <dgm:t>
        <a:bodyPr/>
        <a:lstStyle/>
        <a:p>
          <a:endParaRPr lang="en-US"/>
        </a:p>
      </dgm:t>
    </dgm:pt>
    <dgm:pt modelId="{0E1DE850-0041-4AED-8435-AD096713E2F7}" type="sibTrans" cxnId="{041F29BD-5541-454A-B7ED-F0EF40DB07D2}">
      <dgm:prSet/>
      <dgm:spPr/>
      <dgm:t>
        <a:bodyPr/>
        <a:lstStyle/>
        <a:p>
          <a:endParaRPr lang="en-US"/>
        </a:p>
      </dgm:t>
    </dgm:pt>
    <dgm:pt modelId="{9731514C-8781-432D-B0A6-4D225D26ECB6}">
      <dgm:prSet phldrT="[Text]"/>
      <dgm:spPr/>
      <dgm:t>
        <a:bodyPr/>
        <a:lstStyle/>
        <a:p>
          <a:r>
            <a:rPr lang="en-US" dirty="0" smtClean="0"/>
            <a:t>Pass 2</a:t>
          </a:r>
          <a:endParaRPr lang="en-US" dirty="0"/>
        </a:p>
      </dgm:t>
    </dgm:pt>
    <dgm:pt modelId="{3CF35379-952E-4B8B-A7CF-D6F726C0EF03}" type="parTrans" cxnId="{D4BA1F44-784E-49FF-819E-BE50706A122F}">
      <dgm:prSet/>
      <dgm:spPr/>
      <dgm:t>
        <a:bodyPr/>
        <a:lstStyle/>
        <a:p>
          <a:endParaRPr lang="en-US"/>
        </a:p>
      </dgm:t>
    </dgm:pt>
    <dgm:pt modelId="{6005D052-618F-4EE7-881B-A2A68B8B40F4}" type="sibTrans" cxnId="{D4BA1F44-784E-49FF-819E-BE50706A122F}">
      <dgm:prSet/>
      <dgm:spPr/>
      <dgm:t>
        <a:bodyPr/>
        <a:lstStyle/>
        <a:p>
          <a:endParaRPr lang="en-US"/>
        </a:p>
      </dgm:t>
    </dgm:pt>
    <dgm:pt modelId="{AD11A14C-783F-4016-AC60-5E443AB11FDA}">
      <dgm:prSet phldrT="[Text]"/>
      <dgm:spPr/>
      <dgm:t>
        <a:bodyPr/>
        <a:lstStyle/>
        <a:p>
          <a:r>
            <a:rPr lang="en-US" dirty="0" smtClean="0"/>
            <a:t>Depth</a:t>
          </a:r>
          <a:endParaRPr lang="en-US" dirty="0"/>
        </a:p>
      </dgm:t>
    </dgm:pt>
    <dgm:pt modelId="{6B9BB8AC-DCF0-48EE-A84F-485AB3AB071F}" type="parTrans" cxnId="{99FD6573-3D9F-4D21-8B1F-B22BCB7DCF33}">
      <dgm:prSet/>
      <dgm:spPr/>
      <dgm:t>
        <a:bodyPr/>
        <a:lstStyle/>
        <a:p>
          <a:endParaRPr lang="en-US"/>
        </a:p>
      </dgm:t>
    </dgm:pt>
    <dgm:pt modelId="{3DCEE8CA-804D-4B95-810C-98B5E6329AE6}" type="sibTrans" cxnId="{99FD6573-3D9F-4D21-8B1F-B22BCB7DCF33}">
      <dgm:prSet/>
      <dgm:spPr/>
      <dgm:t>
        <a:bodyPr/>
        <a:lstStyle/>
        <a:p>
          <a:endParaRPr lang="en-US"/>
        </a:p>
      </dgm:t>
    </dgm:pt>
    <dgm:pt modelId="{D0C9049F-D8AC-4C54-B24D-4E70C4617140}">
      <dgm:prSet phldrT="[Text]"/>
      <dgm:spPr/>
      <dgm:t>
        <a:bodyPr/>
        <a:lstStyle/>
        <a:p>
          <a:r>
            <a:rPr lang="en-US" dirty="0" smtClean="0"/>
            <a:t>Pass 3</a:t>
          </a:r>
          <a:endParaRPr lang="en-US" dirty="0"/>
        </a:p>
      </dgm:t>
    </dgm:pt>
    <dgm:pt modelId="{09669D47-5F69-4860-A0A6-0AD0E86A0716}" type="parTrans" cxnId="{BD6DDDD5-293B-4FE3-B690-DAE2C2236ED3}">
      <dgm:prSet/>
      <dgm:spPr/>
      <dgm:t>
        <a:bodyPr/>
        <a:lstStyle/>
        <a:p>
          <a:endParaRPr lang="en-US"/>
        </a:p>
      </dgm:t>
    </dgm:pt>
    <dgm:pt modelId="{616C0DA7-1479-4809-8177-3F06AF88E684}" type="sibTrans" cxnId="{BD6DDDD5-293B-4FE3-B690-DAE2C2236ED3}">
      <dgm:prSet/>
      <dgm:spPr/>
      <dgm:t>
        <a:bodyPr/>
        <a:lstStyle/>
        <a:p>
          <a:endParaRPr lang="en-US"/>
        </a:p>
      </dgm:t>
    </dgm:pt>
    <dgm:pt modelId="{297BC3B9-0204-4744-90FF-2AF27E0C1D5C}" type="pres">
      <dgm:prSet presAssocID="{3C554512-8050-48F6-89B4-EFE1A76A5F93}" presName="rootnode" presStyleCnt="0">
        <dgm:presLayoutVars>
          <dgm:chMax/>
          <dgm:chPref/>
          <dgm:dir/>
          <dgm:animLvl val="lvl"/>
        </dgm:presLayoutVars>
      </dgm:prSet>
      <dgm:spPr/>
      <dgm:t>
        <a:bodyPr/>
        <a:lstStyle/>
        <a:p>
          <a:endParaRPr lang="en-US"/>
        </a:p>
      </dgm:t>
    </dgm:pt>
    <dgm:pt modelId="{F15F57F3-5C0C-42B2-B2BF-D812F18534A6}" type="pres">
      <dgm:prSet presAssocID="{EEF861A0-CF0D-4879-B114-2EB0BC783477}" presName="composite" presStyleCnt="0"/>
      <dgm:spPr/>
    </dgm:pt>
    <dgm:pt modelId="{E5887376-88BD-41F2-B348-80303C51A026}" type="pres">
      <dgm:prSet presAssocID="{EEF861A0-CF0D-4879-B114-2EB0BC783477}" presName="bentUpArrow1" presStyleLbl="alignImgPlace1" presStyleIdx="0" presStyleCnt="2"/>
      <dgm:spPr/>
    </dgm:pt>
    <dgm:pt modelId="{8A59F40D-289D-4173-9974-09D4944A8D11}" type="pres">
      <dgm:prSet presAssocID="{EEF861A0-CF0D-4879-B114-2EB0BC783477}" presName="ParentText" presStyleLbl="node1" presStyleIdx="0" presStyleCnt="3">
        <dgm:presLayoutVars>
          <dgm:chMax val="1"/>
          <dgm:chPref val="1"/>
          <dgm:bulletEnabled val="1"/>
        </dgm:presLayoutVars>
      </dgm:prSet>
      <dgm:spPr/>
      <dgm:t>
        <a:bodyPr/>
        <a:lstStyle/>
        <a:p>
          <a:endParaRPr lang="en-US"/>
        </a:p>
      </dgm:t>
    </dgm:pt>
    <dgm:pt modelId="{2938CF11-1D32-406E-AC13-EFA1716D6301}" type="pres">
      <dgm:prSet presAssocID="{EEF861A0-CF0D-4879-B114-2EB0BC783477}" presName="ChildText" presStyleLbl="revTx" presStyleIdx="0" presStyleCnt="3">
        <dgm:presLayoutVars>
          <dgm:chMax val="0"/>
          <dgm:chPref val="0"/>
          <dgm:bulletEnabled val="1"/>
        </dgm:presLayoutVars>
      </dgm:prSet>
      <dgm:spPr/>
      <dgm:t>
        <a:bodyPr/>
        <a:lstStyle/>
        <a:p>
          <a:endParaRPr lang="en-US"/>
        </a:p>
      </dgm:t>
    </dgm:pt>
    <dgm:pt modelId="{364FB3B2-D740-4BB8-93D3-2B27F34E00AF}" type="pres">
      <dgm:prSet presAssocID="{5F03B59E-1AC9-4AEF-B5D9-2E854EBE9A8D}" presName="sibTrans" presStyleCnt="0"/>
      <dgm:spPr/>
    </dgm:pt>
    <dgm:pt modelId="{F85720A3-B88B-4DCC-B715-90F8B83CAA57}" type="pres">
      <dgm:prSet presAssocID="{C575E4AD-D8B4-4749-AA48-6422C07C5D61}" presName="composite" presStyleCnt="0"/>
      <dgm:spPr/>
    </dgm:pt>
    <dgm:pt modelId="{66E3347E-02B6-4469-BEA8-34288E31EB64}" type="pres">
      <dgm:prSet presAssocID="{C575E4AD-D8B4-4749-AA48-6422C07C5D61}" presName="bentUpArrow1" presStyleLbl="alignImgPlace1" presStyleIdx="1" presStyleCnt="2"/>
      <dgm:spPr/>
    </dgm:pt>
    <dgm:pt modelId="{BD161E94-AA54-4E5F-A677-887FEB5F366B}" type="pres">
      <dgm:prSet presAssocID="{C575E4AD-D8B4-4749-AA48-6422C07C5D61}" presName="ParentText" presStyleLbl="node1" presStyleIdx="1" presStyleCnt="3">
        <dgm:presLayoutVars>
          <dgm:chMax val="1"/>
          <dgm:chPref val="1"/>
          <dgm:bulletEnabled val="1"/>
        </dgm:presLayoutVars>
      </dgm:prSet>
      <dgm:spPr/>
      <dgm:t>
        <a:bodyPr/>
        <a:lstStyle/>
        <a:p>
          <a:endParaRPr lang="en-US"/>
        </a:p>
      </dgm:t>
    </dgm:pt>
    <dgm:pt modelId="{217F7519-8960-4128-BE3F-1FC9343B6AC2}" type="pres">
      <dgm:prSet presAssocID="{C575E4AD-D8B4-4749-AA48-6422C07C5D61}" presName="ChildText" presStyleLbl="revTx" presStyleIdx="1" presStyleCnt="3">
        <dgm:presLayoutVars>
          <dgm:chMax val="0"/>
          <dgm:chPref val="0"/>
          <dgm:bulletEnabled val="1"/>
        </dgm:presLayoutVars>
      </dgm:prSet>
      <dgm:spPr/>
      <dgm:t>
        <a:bodyPr/>
        <a:lstStyle/>
        <a:p>
          <a:endParaRPr lang="en-US"/>
        </a:p>
      </dgm:t>
    </dgm:pt>
    <dgm:pt modelId="{09FECAAD-E514-4589-8897-0703BC09791A}" type="pres">
      <dgm:prSet presAssocID="{0E1DE850-0041-4AED-8435-AD096713E2F7}" presName="sibTrans" presStyleCnt="0"/>
      <dgm:spPr/>
    </dgm:pt>
    <dgm:pt modelId="{CF1A167A-E796-439A-92F7-AC10B7DB847D}" type="pres">
      <dgm:prSet presAssocID="{AD11A14C-783F-4016-AC60-5E443AB11FDA}" presName="composite" presStyleCnt="0"/>
      <dgm:spPr/>
    </dgm:pt>
    <dgm:pt modelId="{F502F762-EA85-4742-B938-E7864B27115A}" type="pres">
      <dgm:prSet presAssocID="{AD11A14C-783F-4016-AC60-5E443AB11FDA}" presName="ParentText" presStyleLbl="node1" presStyleIdx="2" presStyleCnt="3">
        <dgm:presLayoutVars>
          <dgm:chMax val="1"/>
          <dgm:chPref val="1"/>
          <dgm:bulletEnabled val="1"/>
        </dgm:presLayoutVars>
      </dgm:prSet>
      <dgm:spPr/>
      <dgm:t>
        <a:bodyPr/>
        <a:lstStyle/>
        <a:p>
          <a:endParaRPr lang="en-US"/>
        </a:p>
      </dgm:t>
    </dgm:pt>
    <dgm:pt modelId="{1A1792B4-5638-4422-9F41-36DF8E2B5D47}" type="pres">
      <dgm:prSet presAssocID="{AD11A14C-783F-4016-AC60-5E443AB11FDA}" presName="FinalChildText" presStyleLbl="revTx" presStyleIdx="2" presStyleCnt="3">
        <dgm:presLayoutVars>
          <dgm:chMax val="0"/>
          <dgm:chPref val="0"/>
          <dgm:bulletEnabled val="1"/>
        </dgm:presLayoutVars>
      </dgm:prSet>
      <dgm:spPr/>
      <dgm:t>
        <a:bodyPr/>
        <a:lstStyle/>
        <a:p>
          <a:endParaRPr lang="en-US"/>
        </a:p>
      </dgm:t>
    </dgm:pt>
  </dgm:ptLst>
  <dgm:cxnLst>
    <dgm:cxn modelId="{D4BA1F44-784E-49FF-819E-BE50706A122F}" srcId="{C575E4AD-D8B4-4749-AA48-6422C07C5D61}" destId="{9731514C-8781-432D-B0A6-4D225D26ECB6}" srcOrd="0" destOrd="0" parTransId="{3CF35379-952E-4B8B-A7CF-D6F726C0EF03}" sibTransId="{6005D052-618F-4EE7-881B-A2A68B8B40F4}"/>
    <dgm:cxn modelId="{99FD6573-3D9F-4D21-8B1F-B22BCB7DCF33}" srcId="{3C554512-8050-48F6-89B4-EFE1A76A5F93}" destId="{AD11A14C-783F-4016-AC60-5E443AB11FDA}" srcOrd="2" destOrd="0" parTransId="{6B9BB8AC-DCF0-48EE-A84F-485AB3AB071F}" sibTransId="{3DCEE8CA-804D-4B95-810C-98B5E6329AE6}"/>
    <dgm:cxn modelId="{035C2FB9-27BE-4FE7-8D2B-E9010C8A5533}" type="presOf" srcId="{423A26E9-CBC9-42EF-8032-46E398D5D8C2}" destId="{2938CF11-1D32-406E-AC13-EFA1716D6301}" srcOrd="0" destOrd="0" presId="urn:microsoft.com/office/officeart/2005/8/layout/StepDownProcess"/>
    <dgm:cxn modelId="{F6FBD1E3-A102-46CC-899D-A8792DE512F2}" srcId="{3C554512-8050-48F6-89B4-EFE1A76A5F93}" destId="{EEF861A0-CF0D-4879-B114-2EB0BC783477}" srcOrd="0" destOrd="0" parTransId="{33A09307-5DD1-48CA-82E7-923EBF331AB2}" sibTransId="{5F03B59E-1AC9-4AEF-B5D9-2E854EBE9A8D}"/>
    <dgm:cxn modelId="{2E3BB040-F8BD-426C-9022-05563EF76A76}" srcId="{EEF861A0-CF0D-4879-B114-2EB0BC783477}" destId="{423A26E9-CBC9-42EF-8032-46E398D5D8C2}" srcOrd="0" destOrd="0" parTransId="{CD37D236-6D5C-46B9-BA73-AA49DBC17FD6}" sibTransId="{1F9BEE59-2555-472C-86A9-87A3D7E2EEE6}"/>
    <dgm:cxn modelId="{BC1F2863-4EB5-4258-B976-C4B2EB5E5C19}" type="presOf" srcId="{3C554512-8050-48F6-89B4-EFE1A76A5F93}" destId="{297BC3B9-0204-4744-90FF-2AF27E0C1D5C}" srcOrd="0" destOrd="0" presId="urn:microsoft.com/office/officeart/2005/8/layout/StepDownProcess"/>
    <dgm:cxn modelId="{995AFD8B-1171-46D3-BA8A-9577BDC9C776}" type="presOf" srcId="{D0C9049F-D8AC-4C54-B24D-4E70C4617140}" destId="{1A1792B4-5638-4422-9F41-36DF8E2B5D47}" srcOrd="0" destOrd="0" presId="urn:microsoft.com/office/officeart/2005/8/layout/StepDownProcess"/>
    <dgm:cxn modelId="{8CD5FB3A-3E66-49D4-834D-19D4DCFD1534}" type="presOf" srcId="{C575E4AD-D8B4-4749-AA48-6422C07C5D61}" destId="{BD161E94-AA54-4E5F-A677-887FEB5F366B}" srcOrd="0" destOrd="0" presId="urn:microsoft.com/office/officeart/2005/8/layout/StepDownProcess"/>
    <dgm:cxn modelId="{041F29BD-5541-454A-B7ED-F0EF40DB07D2}" srcId="{3C554512-8050-48F6-89B4-EFE1A76A5F93}" destId="{C575E4AD-D8B4-4749-AA48-6422C07C5D61}" srcOrd="1" destOrd="0" parTransId="{6B9D2CFA-0409-4B28-8E7B-359434EE5E06}" sibTransId="{0E1DE850-0041-4AED-8435-AD096713E2F7}"/>
    <dgm:cxn modelId="{BD6DDDD5-293B-4FE3-B690-DAE2C2236ED3}" srcId="{AD11A14C-783F-4016-AC60-5E443AB11FDA}" destId="{D0C9049F-D8AC-4C54-B24D-4E70C4617140}" srcOrd="0" destOrd="0" parTransId="{09669D47-5F69-4860-A0A6-0AD0E86A0716}" sibTransId="{616C0DA7-1479-4809-8177-3F06AF88E684}"/>
    <dgm:cxn modelId="{DF8958C4-3768-4F78-B5C7-1FD4E09D24A2}" type="presOf" srcId="{AD11A14C-783F-4016-AC60-5E443AB11FDA}" destId="{F502F762-EA85-4742-B938-E7864B27115A}" srcOrd="0" destOrd="0" presId="urn:microsoft.com/office/officeart/2005/8/layout/StepDownProcess"/>
    <dgm:cxn modelId="{39B5BAB6-D94B-4FAB-9AEC-154E392D302A}" type="presOf" srcId="{EEF861A0-CF0D-4879-B114-2EB0BC783477}" destId="{8A59F40D-289D-4173-9974-09D4944A8D11}" srcOrd="0" destOrd="0" presId="urn:microsoft.com/office/officeart/2005/8/layout/StepDownProcess"/>
    <dgm:cxn modelId="{A1B8FE71-9C11-4B0F-882E-C09D0E0FA8DF}" type="presOf" srcId="{9731514C-8781-432D-B0A6-4D225D26ECB6}" destId="{217F7519-8960-4128-BE3F-1FC9343B6AC2}" srcOrd="0" destOrd="0" presId="urn:microsoft.com/office/officeart/2005/8/layout/StepDownProcess"/>
    <dgm:cxn modelId="{F878358C-8819-4F8D-8234-969B599FEBA4}" type="presParOf" srcId="{297BC3B9-0204-4744-90FF-2AF27E0C1D5C}" destId="{F15F57F3-5C0C-42B2-B2BF-D812F18534A6}" srcOrd="0" destOrd="0" presId="urn:microsoft.com/office/officeart/2005/8/layout/StepDownProcess"/>
    <dgm:cxn modelId="{EA1B5085-E117-483A-B36B-873DDD0BF81D}" type="presParOf" srcId="{F15F57F3-5C0C-42B2-B2BF-D812F18534A6}" destId="{E5887376-88BD-41F2-B348-80303C51A026}" srcOrd="0" destOrd="0" presId="urn:microsoft.com/office/officeart/2005/8/layout/StepDownProcess"/>
    <dgm:cxn modelId="{D02EEEE1-F152-4F40-A181-8864086142C4}" type="presParOf" srcId="{F15F57F3-5C0C-42B2-B2BF-D812F18534A6}" destId="{8A59F40D-289D-4173-9974-09D4944A8D11}" srcOrd="1" destOrd="0" presId="urn:microsoft.com/office/officeart/2005/8/layout/StepDownProcess"/>
    <dgm:cxn modelId="{FA615E2E-89A8-4104-B2B6-4FA065003075}" type="presParOf" srcId="{F15F57F3-5C0C-42B2-B2BF-D812F18534A6}" destId="{2938CF11-1D32-406E-AC13-EFA1716D6301}" srcOrd="2" destOrd="0" presId="urn:microsoft.com/office/officeart/2005/8/layout/StepDownProcess"/>
    <dgm:cxn modelId="{26D47E29-5783-4ECF-9D11-18D294E9F70B}" type="presParOf" srcId="{297BC3B9-0204-4744-90FF-2AF27E0C1D5C}" destId="{364FB3B2-D740-4BB8-93D3-2B27F34E00AF}" srcOrd="1" destOrd="0" presId="urn:microsoft.com/office/officeart/2005/8/layout/StepDownProcess"/>
    <dgm:cxn modelId="{3CE454EB-7365-45C9-93A9-51218BAFA552}" type="presParOf" srcId="{297BC3B9-0204-4744-90FF-2AF27E0C1D5C}" destId="{F85720A3-B88B-4DCC-B715-90F8B83CAA57}" srcOrd="2" destOrd="0" presId="urn:microsoft.com/office/officeart/2005/8/layout/StepDownProcess"/>
    <dgm:cxn modelId="{501A81BF-FDAC-4B22-857F-27689D23FD83}" type="presParOf" srcId="{F85720A3-B88B-4DCC-B715-90F8B83CAA57}" destId="{66E3347E-02B6-4469-BEA8-34288E31EB64}" srcOrd="0" destOrd="0" presId="urn:microsoft.com/office/officeart/2005/8/layout/StepDownProcess"/>
    <dgm:cxn modelId="{9FD3A5FB-8A69-455B-8426-F8BDCDE5DB3F}" type="presParOf" srcId="{F85720A3-B88B-4DCC-B715-90F8B83CAA57}" destId="{BD161E94-AA54-4E5F-A677-887FEB5F366B}" srcOrd="1" destOrd="0" presId="urn:microsoft.com/office/officeart/2005/8/layout/StepDownProcess"/>
    <dgm:cxn modelId="{5DE6D808-C534-4707-A276-270C09C47388}" type="presParOf" srcId="{F85720A3-B88B-4DCC-B715-90F8B83CAA57}" destId="{217F7519-8960-4128-BE3F-1FC9343B6AC2}" srcOrd="2" destOrd="0" presId="urn:microsoft.com/office/officeart/2005/8/layout/StepDownProcess"/>
    <dgm:cxn modelId="{3953D5B1-B9A7-4F28-BA34-AE60A5CC71AC}" type="presParOf" srcId="{297BC3B9-0204-4744-90FF-2AF27E0C1D5C}" destId="{09FECAAD-E514-4589-8897-0703BC09791A}" srcOrd="3" destOrd="0" presId="urn:microsoft.com/office/officeart/2005/8/layout/StepDownProcess"/>
    <dgm:cxn modelId="{7CE9F072-CFB8-4969-99D5-C112E18A03A3}" type="presParOf" srcId="{297BC3B9-0204-4744-90FF-2AF27E0C1D5C}" destId="{CF1A167A-E796-439A-92F7-AC10B7DB847D}" srcOrd="4" destOrd="0" presId="urn:microsoft.com/office/officeart/2005/8/layout/StepDownProcess"/>
    <dgm:cxn modelId="{5FBBF5CF-3F2E-4F9A-9927-59FA81237617}" type="presParOf" srcId="{CF1A167A-E796-439A-92F7-AC10B7DB847D}" destId="{F502F762-EA85-4742-B938-E7864B27115A}" srcOrd="0" destOrd="0" presId="urn:microsoft.com/office/officeart/2005/8/layout/StepDownProcess"/>
    <dgm:cxn modelId="{33A95BFE-53F2-4B6D-B721-679BC68B3DED}" type="presParOf" srcId="{CF1A167A-E796-439A-92F7-AC10B7DB847D}" destId="{1A1792B4-5638-4422-9F41-36DF8E2B5D47}"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6E168628-0496-4AC6-A89A-4EB3D66CE12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1B3E3B3-AF90-401D-AC9E-567B54ED53F0}">
      <dgm:prSet phldrT="[Text]"/>
      <dgm:spPr/>
      <dgm:t>
        <a:bodyPr/>
        <a:lstStyle/>
        <a:p>
          <a:pPr rtl="0"/>
          <a:r>
            <a:rPr lang="en-US" dirty="0" smtClean="0"/>
            <a:t>Writing Tips</a:t>
          </a:r>
          <a:endParaRPr lang="en-US" dirty="0"/>
        </a:p>
      </dgm:t>
    </dgm:pt>
    <dgm:pt modelId="{49CD9B56-06B9-4E40-8DB8-8E11FC3F06BF}" type="parTrans" cxnId="{839BCDA1-CD69-4F69-ADF1-63C39A85ED35}">
      <dgm:prSet/>
      <dgm:spPr/>
      <dgm:t>
        <a:bodyPr/>
        <a:lstStyle/>
        <a:p>
          <a:pPr rtl="0"/>
          <a:endParaRPr lang="en-US"/>
        </a:p>
      </dgm:t>
    </dgm:pt>
    <dgm:pt modelId="{4A8D763B-16D3-4F14-A862-B002DCB8931B}" type="sibTrans" cxnId="{839BCDA1-CD69-4F69-ADF1-63C39A85ED35}">
      <dgm:prSet/>
      <dgm:spPr/>
      <dgm:t>
        <a:bodyPr/>
        <a:lstStyle/>
        <a:p>
          <a:pPr rtl="0"/>
          <a:endParaRPr lang="en-US"/>
        </a:p>
      </dgm:t>
    </dgm:pt>
    <dgm:pt modelId="{E496EAB3-F1F8-47E2-9785-D26420C2EB26}" type="pres">
      <dgm:prSet presAssocID="{6E168628-0496-4AC6-A89A-4EB3D66CE12A}" presName="linearFlow" presStyleCnt="0">
        <dgm:presLayoutVars>
          <dgm:dir/>
          <dgm:resizeHandles val="exact"/>
        </dgm:presLayoutVars>
      </dgm:prSet>
      <dgm:spPr/>
      <dgm:t>
        <a:bodyPr/>
        <a:lstStyle/>
        <a:p>
          <a:endParaRPr lang="en-US"/>
        </a:p>
      </dgm:t>
    </dgm:pt>
    <dgm:pt modelId="{CDE52782-5DF5-48F5-801A-2D6171C8802F}" type="pres">
      <dgm:prSet presAssocID="{F1B3E3B3-AF90-401D-AC9E-567B54ED53F0}" presName="composite" presStyleCnt="0"/>
      <dgm:spPr/>
    </dgm:pt>
    <dgm:pt modelId="{7582535A-B714-475D-BB00-8BFA58137E2D}" type="pres">
      <dgm:prSet presAssocID="{F1B3E3B3-AF90-401D-AC9E-567B54ED53F0}" presName="imgShp" presStyleLbl="fgImgPlace1" presStyleIdx="0" presStyleCnt="1"/>
      <dgm:spPr>
        <a:blipFill rotWithShape="1">
          <a:blip xmlns:r="http://schemas.openxmlformats.org/officeDocument/2006/relationships" r:embed="rId1"/>
          <a:stretch>
            <a:fillRect/>
          </a:stretch>
        </a:blipFill>
      </dgm:spPr>
    </dgm:pt>
    <dgm:pt modelId="{E634CAEB-A33D-45BC-A0DB-210E5823ACA5}" type="pres">
      <dgm:prSet presAssocID="{F1B3E3B3-AF90-401D-AC9E-567B54ED53F0}" presName="txShp" presStyleLbl="node1" presStyleIdx="0" presStyleCnt="1" custScaleX="110379">
        <dgm:presLayoutVars>
          <dgm:bulletEnabled val="1"/>
        </dgm:presLayoutVars>
      </dgm:prSet>
      <dgm:spPr/>
      <dgm:t>
        <a:bodyPr/>
        <a:lstStyle/>
        <a:p>
          <a:endParaRPr lang="en-US"/>
        </a:p>
      </dgm:t>
    </dgm:pt>
  </dgm:ptLst>
  <dgm:cxnLst>
    <dgm:cxn modelId="{839BCDA1-CD69-4F69-ADF1-63C39A85ED35}" srcId="{6E168628-0496-4AC6-A89A-4EB3D66CE12A}" destId="{F1B3E3B3-AF90-401D-AC9E-567B54ED53F0}" srcOrd="0" destOrd="0" parTransId="{49CD9B56-06B9-4E40-8DB8-8E11FC3F06BF}" sibTransId="{4A8D763B-16D3-4F14-A862-B002DCB8931B}"/>
    <dgm:cxn modelId="{DF95717F-06F8-4948-AD28-D60EEF6D77B0}" type="presOf" srcId="{6E168628-0496-4AC6-A89A-4EB3D66CE12A}" destId="{E496EAB3-F1F8-47E2-9785-D26420C2EB26}" srcOrd="0" destOrd="0" presId="urn:microsoft.com/office/officeart/2005/8/layout/vList3"/>
    <dgm:cxn modelId="{77BD227C-46F8-47B0-AD27-56060D6520DC}" type="presOf" srcId="{F1B3E3B3-AF90-401D-AC9E-567B54ED53F0}" destId="{E634CAEB-A33D-45BC-A0DB-210E5823ACA5}" srcOrd="0" destOrd="0" presId="urn:microsoft.com/office/officeart/2005/8/layout/vList3"/>
    <dgm:cxn modelId="{37DACA98-28B0-4651-B84B-A061B755F69C}" type="presParOf" srcId="{E496EAB3-F1F8-47E2-9785-D26420C2EB26}" destId="{CDE52782-5DF5-48F5-801A-2D6171C8802F}" srcOrd="0" destOrd="0" presId="urn:microsoft.com/office/officeart/2005/8/layout/vList3"/>
    <dgm:cxn modelId="{2A506AE1-8E28-41A1-BDE3-6AD8AC55FC83}" type="presParOf" srcId="{CDE52782-5DF5-48F5-801A-2D6171C8802F}" destId="{7582535A-B714-475D-BB00-8BFA58137E2D}" srcOrd="0" destOrd="0" presId="urn:microsoft.com/office/officeart/2005/8/layout/vList3"/>
    <dgm:cxn modelId="{795FD43F-3DF9-46DD-AB6E-2E0BC088CED5}" type="presParOf" srcId="{CDE52782-5DF5-48F5-801A-2D6171C8802F}" destId="{E634CAEB-A33D-45BC-A0DB-210E5823ACA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38F29575-5629-45F0-97F9-BF5CB87EF437}"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B4ABD3C3-6951-4218-8DEC-EC8C769AA2BA}">
      <dgm:prSet phldrT="[Text]"/>
      <dgm:spPr/>
      <dgm:t>
        <a:bodyPr/>
        <a:lstStyle/>
        <a:p>
          <a:r>
            <a:rPr lang="en-US" b="0" i="0" dirty="0" smtClean="0"/>
            <a:t>Ask what role it serves</a:t>
          </a:r>
          <a:endParaRPr lang="en-US" dirty="0"/>
        </a:p>
      </dgm:t>
    </dgm:pt>
    <dgm:pt modelId="{19A112E8-8646-438A-B3DD-0258FB38EEF1}" type="parTrans" cxnId="{66AB4DA6-FF92-4FDD-9F5F-9F0337B05BE6}">
      <dgm:prSet/>
      <dgm:spPr/>
      <dgm:t>
        <a:bodyPr/>
        <a:lstStyle/>
        <a:p>
          <a:endParaRPr lang="en-US"/>
        </a:p>
      </dgm:t>
    </dgm:pt>
    <dgm:pt modelId="{0939F5C5-E7D9-484C-80EC-BA6AA49ED5EC}" type="sibTrans" cxnId="{66AB4DA6-FF92-4FDD-9F5F-9F0337B05BE6}">
      <dgm:prSet/>
      <dgm:spPr/>
      <dgm:t>
        <a:bodyPr/>
        <a:lstStyle/>
        <a:p>
          <a:endParaRPr lang="en-US"/>
        </a:p>
      </dgm:t>
    </dgm:pt>
    <dgm:pt modelId="{B560AD1C-2287-4B2F-BC37-9DB82450C1E7}">
      <dgm:prSet phldrT="[Text]"/>
      <dgm:spPr/>
      <dgm:t>
        <a:bodyPr/>
        <a:lstStyle/>
        <a:p>
          <a:r>
            <a:rPr lang="en-US" b="0" i="0" dirty="0" smtClean="0"/>
            <a:t>Whether it contributes to the paper's main point </a:t>
          </a:r>
          <a:endParaRPr lang="en-US" dirty="0"/>
        </a:p>
      </dgm:t>
    </dgm:pt>
    <dgm:pt modelId="{DFBC6E31-2D64-4CBB-915F-C8569CAACB79}" type="parTrans" cxnId="{343AC767-8517-4DCB-8B45-970CCE6A14D6}">
      <dgm:prSet/>
      <dgm:spPr/>
      <dgm:t>
        <a:bodyPr/>
        <a:lstStyle/>
        <a:p>
          <a:endParaRPr lang="en-US"/>
        </a:p>
      </dgm:t>
    </dgm:pt>
    <dgm:pt modelId="{EC272BBA-032A-4FA1-9B5A-8E48AB57A647}" type="sibTrans" cxnId="{343AC767-8517-4DCB-8B45-970CCE6A14D6}">
      <dgm:prSet/>
      <dgm:spPr/>
      <dgm:t>
        <a:bodyPr/>
        <a:lstStyle/>
        <a:p>
          <a:endParaRPr lang="en-US"/>
        </a:p>
      </dgm:t>
    </dgm:pt>
    <dgm:pt modelId="{053D38C8-F090-46F1-9E75-DB61CDF8DB10}">
      <dgm:prSet phldrT="[Text]"/>
      <dgm:spPr/>
      <dgm:t>
        <a:bodyPr/>
        <a:lstStyle/>
        <a:p>
          <a:r>
            <a:rPr lang="en-US" b="0" i="0" dirty="0" smtClean="0"/>
            <a:t>If not, delete it</a:t>
          </a:r>
          <a:endParaRPr lang="en-US" dirty="0"/>
        </a:p>
      </dgm:t>
    </dgm:pt>
    <dgm:pt modelId="{A3DFF810-BFC2-49A8-910A-355765846268}" type="parTrans" cxnId="{EED361A4-8EF4-4B25-A1D7-6F61182F3477}">
      <dgm:prSet/>
      <dgm:spPr/>
      <dgm:t>
        <a:bodyPr/>
        <a:lstStyle/>
        <a:p>
          <a:endParaRPr lang="en-US"/>
        </a:p>
      </dgm:t>
    </dgm:pt>
    <dgm:pt modelId="{A2E74BC3-8095-4360-A73E-3745BD11CB03}" type="sibTrans" cxnId="{EED361A4-8EF4-4B25-A1D7-6F61182F3477}">
      <dgm:prSet/>
      <dgm:spPr/>
      <dgm:t>
        <a:bodyPr/>
        <a:lstStyle/>
        <a:p>
          <a:endParaRPr lang="en-US"/>
        </a:p>
      </dgm:t>
    </dgm:pt>
    <dgm:pt modelId="{D320E44C-B9FA-44C3-B3A1-14D6472DAA74}" type="pres">
      <dgm:prSet presAssocID="{38F29575-5629-45F0-97F9-BF5CB87EF437}" presName="Name0" presStyleCnt="0">
        <dgm:presLayoutVars>
          <dgm:dir/>
          <dgm:resizeHandles val="exact"/>
        </dgm:presLayoutVars>
      </dgm:prSet>
      <dgm:spPr/>
      <dgm:t>
        <a:bodyPr/>
        <a:lstStyle/>
        <a:p>
          <a:endParaRPr lang="en-US"/>
        </a:p>
      </dgm:t>
    </dgm:pt>
    <dgm:pt modelId="{8B944AD5-E7EF-41F0-8A25-3310C82B5406}" type="pres">
      <dgm:prSet presAssocID="{38F29575-5629-45F0-97F9-BF5CB87EF437}" presName="arrow" presStyleLbl="bgShp" presStyleIdx="0" presStyleCnt="1"/>
      <dgm:spPr/>
    </dgm:pt>
    <dgm:pt modelId="{A6314905-17AF-4AC0-9E0E-BDBB8D2CA82E}" type="pres">
      <dgm:prSet presAssocID="{38F29575-5629-45F0-97F9-BF5CB87EF437}" presName="points" presStyleCnt="0"/>
      <dgm:spPr/>
    </dgm:pt>
    <dgm:pt modelId="{02A2B499-255B-4839-9758-CEB2C014BA02}" type="pres">
      <dgm:prSet presAssocID="{B4ABD3C3-6951-4218-8DEC-EC8C769AA2BA}" presName="compositeA" presStyleCnt="0"/>
      <dgm:spPr/>
    </dgm:pt>
    <dgm:pt modelId="{3472655F-378D-4BDF-BE0C-2A0D1C51F640}" type="pres">
      <dgm:prSet presAssocID="{B4ABD3C3-6951-4218-8DEC-EC8C769AA2BA}" presName="textA" presStyleLbl="revTx" presStyleIdx="0" presStyleCnt="3">
        <dgm:presLayoutVars>
          <dgm:bulletEnabled val="1"/>
        </dgm:presLayoutVars>
      </dgm:prSet>
      <dgm:spPr/>
      <dgm:t>
        <a:bodyPr/>
        <a:lstStyle/>
        <a:p>
          <a:endParaRPr lang="en-US"/>
        </a:p>
      </dgm:t>
    </dgm:pt>
    <dgm:pt modelId="{4AF88F24-FE25-48BA-8A41-80F500E382CC}" type="pres">
      <dgm:prSet presAssocID="{B4ABD3C3-6951-4218-8DEC-EC8C769AA2BA}" presName="circleA" presStyleLbl="node1" presStyleIdx="0" presStyleCnt="3"/>
      <dgm:spPr/>
    </dgm:pt>
    <dgm:pt modelId="{CE92A9A9-3B62-4DAF-A6C3-E87AFE83FBC1}" type="pres">
      <dgm:prSet presAssocID="{B4ABD3C3-6951-4218-8DEC-EC8C769AA2BA}" presName="spaceA" presStyleCnt="0"/>
      <dgm:spPr/>
    </dgm:pt>
    <dgm:pt modelId="{ED0EF056-60F0-4C65-BA1F-829D76C54ABD}" type="pres">
      <dgm:prSet presAssocID="{0939F5C5-E7D9-484C-80EC-BA6AA49ED5EC}" presName="space" presStyleCnt="0"/>
      <dgm:spPr/>
    </dgm:pt>
    <dgm:pt modelId="{C18C67C7-DE06-45B6-BAF6-7E3CDE490D89}" type="pres">
      <dgm:prSet presAssocID="{B560AD1C-2287-4B2F-BC37-9DB82450C1E7}" presName="compositeB" presStyleCnt="0"/>
      <dgm:spPr/>
    </dgm:pt>
    <dgm:pt modelId="{700B881A-1BB2-4740-BFF2-89202029A095}" type="pres">
      <dgm:prSet presAssocID="{B560AD1C-2287-4B2F-BC37-9DB82450C1E7}" presName="textB" presStyleLbl="revTx" presStyleIdx="1" presStyleCnt="3">
        <dgm:presLayoutVars>
          <dgm:bulletEnabled val="1"/>
        </dgm:presLayoutVars>
      </dgm:prSet>
      <dgm:spPr/>
      <dgm:t>
        <a:bodyPr/>
        <a:lstStyle/>
        <a:p>
          <a:endParaRPr lang="en-US"/>
        </a:p>
      </dgm:t>
    </dgm:pt>
    <dgm:pt modelId="{571CFB4E-43F8-4684-A6DD-13ADE8DB4343}" type="pres">
      <dgm:prSet presAssocID="{B560AD1C-2287-4B2F-BC37-9DB82450C1E7}" presName="circleB" presStyleLbl="node1" presStyleIdx="1" presStyleCnt="3"/>
      <dgm:spPr/>
    </dgm:pt>
    <dgm:pt modelId="{39A597B9-6C4B-4435-B2A1-7E7807EEDA55}" type="pres">
      <dgm:prSet presAssocID="{B560AD1C-2287-4B2F-BC37-9DB82450C1E7}" presName="spaceB" presStyleCnt="0"/>
      <dgm:spPr/>
    </dgm:pt>
    <dgm:pt modelId="{14B2304C-2C6E-4FA4-9AAB-9DE3F6F8C29D}" type="pres">
      <dgm:prSet presAssocID="{EC272BBA-032A-4FA1-9B5A-8E48AB57A647}" presName="space" presStyleCnt="0"/>
      <dgm:spPr/>
    </dgm:pt>
    <dgm:pt modelId="{75AC8CF2-1B40-4EA8-97B7-D1C2B7AD9619}" type="pres">
      <dgm:prSet presAssocID="{053D38C8-F090-46F1-9E75-DB61CDF8DB10}" presName="compositeA" presStyleCnt="0"/>
      <dgm:spPr/>
    </dgm:pt>
    <dgm:pt modelId="{FC713C66-BB0D-4D5C-B653-F2AF5E468F81}" type="pres">
      <dgm:prSet presAssocID="{053D38C8-F090-46F1-9E75-DB61CDF8DB10}" presName="textA" presStyleLbl="revTx" presStyleIdx="2" presStyleCnt="3">
        <dgm:presLayoutVars>
          <dgm:bulletEnabled val="1"/>
        </dgm:presLayoutVars>
      </dgm:prSet>
      <dgm:spPr/>
      <dgm:t>
        <a:bodyPr/>
        <a:lstStyle/>
        <a:p>
          <a:endParaRPr lang="en-US"/>
        </a:p>
      </dgm:t>
    </dgm:pt>
    <dgm:pt modelId="{89651674-22ED-4118-842B-3B5C581B73A1}" type="pres">
      <dgm:prSet presAssocID="{053D38C8-F090-46F1-9E75-DB61CDF8DB10}" presName="circleA" presStyleLbl="node1" presStyleIdx="2" presStyleCnt="3"/>
      <dgm:spPr/>
    </dgm:pt>
    <dgm:pt modelId="{F77CDD1E-7725-4D9F-8838-F1BD7D501600}" type="pres">
      <dgm:prSet presAssocID="{053D38C8-F090-46F1-9E75-DB61CDF8DB10}" presName="spaceA" presStyleCnt="0"/>
      <dgm:spPr/>
    </dgm:pt>
  </dgm:ptLst>
  <dgm:cxnLst>
    <dgm:cxn modelId="{66AB4DA6-FF92-4FDD-9F5F-9F0337B05BE6}" srcId="{38F29575-5629-45F0-97F9-BF5CB87EF437}" destId="{B4ABD3C3-6951-4218-8DEC-EC8C769AA2BA}" srcOrd="0" destOrd="0" parTransId="{19A112E8-8646-438A-B3DD-0258FB38EEF1}" sibTransId="{0939F5C5-E7D9-484C-80EC-BA6AA49ED5EC}"/>
    <dgm:cxn modelId="{8D378AFF-B816-484F-AB4F-376C6A1BB348}" type="presOf" srcId="{38F29575-5629-45F0-97F9-BF5CB87EF437}" destId="{D320E44C-B9FA-44C3-B3A1-14D6472DAA74}" srcOrd="0" destOrd="0" presId="urn:microsoft.com/office/officeart/2005/8/layout/hProcess11"/>
    <dgm:cxn modelId="{6C0C696C-587D-4270-8684-2269522CC624}" type="presOf" srcId="{B560AD1C-2287-4B2F-BC37-9DB82450C1E7}" destId="{700B881A-1BB2-4740-BFF2-89202029A095}" srcOrd="0" destOrd="0" presId="urn:microsoft.com/office/officeart/2005/8/layout/hProcess11"/>
    <dgm:cxn modelId="{EED361A4-8EF4-4B25-A1D7-6F61182F3477}" srcId="{38F29575-5629-45F0-97F9-BF5CB87EF437}" destId="{053D38C8-F090-46F1-9E75-DB61CDF8DB10}" srcOrd="2" destOrd="0" parTransId="{A3DFF810-BFC2-49A8-910A-355765846268}" sibTransId="{A2E74BC3-8095-4360-A73E-3745BD11CB03}"/>
    <dgm:cxn modelId="{8C8A9422-BE46-4553-A886-AD2F3FFCAE20}" type="presOf" srcId="{B4ABD3C3-6951-4218-8DEC-EC8C769AA2BA}" destId="{3472655F-378D-4BDF-BE0C-2A0D1C51F640}" srcOrd="0" destOrd="0" presId="urn:microsoft.com/office/officeart/2005/8/layout/hProcess11"/>
    <dgm:cxn modelId="{7C3AF67B-87B7-402C-AF45-879D36970FD2}" type="presOf" srcId="{053D38C8-F090-46F1-9E75-DB61CDF8DB10}" destId="{FC713C66-BB0D-4D5C-B653-F2AF5E468F81}" srcOrd="0" destOrd="0" presId="urn:microsoft.com/office/officeart/2005/8/layout/hProcess11"/>
    <dgm:cxn modelId="{343AC767-8517-4DCB-8B45-970CCE6A14D6}" srcId="{38F29575-5629-45F0-97F9-BF5CB87EF437}" destId="{B560AD1C-2287-4B2F-BC37-9DB82450C1E7}" srcOrd="1" destOrd="0" parTransId="{DFBC6E31-2D64-4CBB-915F-C8569CAACB79}" sibTransId="{EC272BBA-032A-4FA1-9B5A-8E48AB57A647}"/>
    <dgm:cxn modelId="{EC47FD7E-8E16-4547-B9A1-9A2997BB6296}" type="presParOf" srcId="{D320E44C-B9FA-44C3-B3A1-14D6472DAA74}" destId="{8B944AD5-E7EF-41F0-8A25-3310C82B5406}" srcOrd="0" destOrd="0" presId="urn:microsoft.com/office/officeart/2005/8/layout/hProcess11"/>
    <dgm:cxn modelId="{A71F9581-93C1-4E71-9B6F-3A85B009A9B8}" type="presParOf" srcId="{D320E44C-B9FA-44C3-B3A1-14D6472DAA74}" destId="{A6314905-17AF-4AC0-9E0E-BDBB8D2CA82E}" srcOrd="1" destOrd="0" presId="urn:microsoft.com/office/officeart/2005/8/layout/hProcess11"/>
    <dgm:cxn modelId="{942F5ECC-50D1-4A0F-A48C-958753BFD024}" type="presParOf" srcId="{A6314905-17AF-4AC0-9E0E-BDBB8D2CA82E}" destId="{02A2B499-255B-4839-9758-CEB2C014BA02}" srcOrd="0" destOrd="0" presId="urn:microsoft.com/office/officeart/2005/8/layout/hProcess11"/>
    <dgm:cxn modelId="{48D4AF8E-48E1-40C2-AF0C-C848E7CDEB62}" type="presParOf" srcId="{02A2B499-255B-4839-9758-CEB2C014BA02}" destId="{3472655F-378D-4BDF-BE0C-2A0D1C51F640}" srcOrd="0" destOrd="0" presId="urn:microsoft.com/office/officeart/2005/8/layout/hProcess11"/>
    <dgm:cxn modelId="{FCB91A51-3343-4D61-8610-DCB3D2C560B9}" type="presParOf" srcId="{02A2B499-255B-4839-9758-CEB2C014BA02}" destId="{4AF88F24-FE25-48BA-8A41-80F500E382CC}" srcOrd="1" destOrd="0" presId="urn:microsoft.com/office/officeart/2005/8/layout/hProcess11"/>
    <dgm:cxn modelId="{60EE234C-CB6A-4A2F-B565-D5EB4EF06CAC}" type="presParOf" srcId="{02A2B499-255B-4839-9758-CEB2C014BA02}" destId="{CE92A9A9-3B62-4DAF-A6C3-E87AFE83FBC1}" srcOrd="2" destOrd="0" presId="urn:microsoft.com/office/officeart/2005/8/layout/hProcess11"/>
    <dgm:cxn modelId="{B3881788-41CF-456C-81E3-B10E6CF1C9B5}" type="presParOf" srcId="{A6314905-17AF-4AC0-9E0E-BDBB8D2CA82E}" destId="{ED0EF056-60F0-4C65-BA1F-829D76C54ABD}" srcOrd="1" destOrd="0" presId="urn:microsoft.com/office/officeart/2005/8/layout/hProcess11"/>
    <dgm:cxn modelId="{6B44DBF3-758D-45E9-BC62-0770204866CA}" type="presParOf" srcId="{A6314905-17AF-4AC0-9E0E-BDBB8D2CA82E}" destId="{C18C67C7-DE06-45B6-BAF6-7E3CDE490D89}" srcOrd="2" destOrd="0" presId="urn:microsoft.com/office/officeart/2005/8/layout/hProcess11"/>
    <dgm:cxn modelId="{ED1C6BD6-9C78-4C34-8322-C1A6789DC534}" type="presParOf" srcId="{C18C67C7-DE06-45B6-BAF6-7E3CDE490D89}" destId="{700B881A-1BB2-4740-BFF2-89202029A095}" srcOrd="0" destOrd="0" presId="urn:microsoft.com/office/officeart/2005/8/layout/hProcess11"/>
    <dgm:cxn modelId="{2734914D-7D95-45DA-BB9A-96210E4595FB}" type="presParOf" srcId="{C18C67C7-DE06-45B6-BAF6-7E3CDE490D89}" destId="{571CFB4E-43F8-4684-A6DD-13ADE8DB4343}" srcOrd="1" destOrd="0" presId="urn:microsoft.com/office/officeart/2005/8/layout/hProcess11"/>
    <dgm:cxn modelId="{8B94F30E-F4E7-432E-AABC-A99E48590F19}" type="presParOf" srcId="{C18C67C7-DE06-45B6-BAF6-7E3CDE490D89}" destId="{39A597B9-6C4B-4435-B2A1-7E7807EEDA55}" srcOrd="2" destOrd="0" presId="urn:microsoft.com/office/officeart/2005/8/layout/hProcess11"/>
    <dgm:cxn modelId="{994C0B20-FE8B-4A57-A042-E72DABACD56B}" type="presParOf" srcId="{A6314905-17AF-4AC0-9E0E-BDBB8D2CA82E}" destId="{14B2304C-2C6E-4FA4-9AAB-9DE3F6F8C29D}" srcOrd="3" destOrd="0" presId="urn:microsoft.com/office/officeart/2005/8/layout/hProcess11"/>
    <dgm:cxn modelId="{AE1756F7-1A54-4E14-A38A-75F35E5D184D}" type="presParOf" srcId="{A6314905-17AF-4AC0-9E0E-BDBB8D2CA82E}" destId="{75AC8CF2-1B40-4EA8-97B7-D1C2B7AD9619}" srcOrd="4" destOrd="0" presId="urn:microsoft.com/office/officeart/2005/8/layout/hProcess11"/>
    <dgm:cxn modelId="{E6BB41F6-37AC-4A3F-AF43-90F5B49CE6DF}" type="presParOf" srcId="{75AC8CF2-1B40-4EA8-97B7-D1C2B7AD9619}" destId="{FC713C66-BB0D-4D5C-B653-F2AF5E468F81}" srcOrd="0" destOrd="0" presId="urn:microsoft.com/office/officeart/2005/8/layout/hProcess11"/>
    <dgm:cxn modelId="{066DDFA9-A79B-46CC-BC7D-B8155A2919EF}" type="presParOf" srcId="{75AC8CF2-1B40-4EA8-97B7-D1C2B7AD9619}" destId="{89651674-22ED-4118-842B-3B5C581B73A1}" srcOrd="1" destOrd="0" presId="urn:microsoft.com/office/officeart/2005/8/layout/hProcess11"/>
    <dgm:cxn modelId="{2312BE01-35CD-4966-A318-730339E42F0F}" type="presParOf" srcId="{75AC8CF2-1B40-4EA8-97B7-D1C2B7AD9619}" destId="{F77CDD1E-7725-4D9F-8838-F1BD7D501600}"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CCEB8435-E9B8-42D5-87A9-A0314FD57438}" type="doc">
      <dgm:prSet loTypeId="urn:microsoft.com/office/officeart/2005/8/layout/hProcess9" loCatId="process" qsTypeId="urn:microsoft.com/office/officeart/2005/8/quickstyle/simple1" qsCatId="simple" csTypeId="urn:microsoft.com/office/officeart/2005/8/colors/colorful3" csCatId="colorful" phldr="1"/>
      <dgm:spPr/>
    </dgm:pt>
    <dgm:pt modelId="{AA405BE7-D9EE-4099-A338-95EB687D1D50}">
      <dgm:prSet phldrT="[Text]"/>
      <dgm:spPr/>
      <dgm:t>
        <a:bodyPr/>
        <a:lstStyle/>
        <a:p>
          <a:r>
            <a:rPr lang="en-US" dirty="0" smtClean="0"/>
            <a:t>Section</a:t>
          </a:r>
          <a:endParaRPr lang="en-US" dirty="0"/>
        </a:p>
      </dgm:t>
    </dgm:pt>
    <dgm:pt modelId="{1C80185E-241C-46A4-A46D-C91D06140AE8}" type="parTrans" cxnId="{E220722C-5C19-42FD-95C6-6E136EA1CB83}">
      <dgm:prSet/>
      <dgm:spPr/>
      <dgm:t>
        <a:bodyPr/>
        <a:lstStyle/>
        <a:p>
          <a:endParaRPr lang="en-US"/>
        </a:p>
      </dgm:t>
    </dgm:pt>
    <dgm:pt modelId="{87E508BC-93F2-4E32-A690-78AE5D771BCA}" type="sibTrans" cxnId="{E220722C-5C19-42FD-95C6-6E136EA1CB83}">
      <dgm:prSet/>
      <dgm:spPr/>
      <dgm:t>
        <a:bodyPr/>
        <a:lstStyle/>
        <a:p>
          <a:endParaRPr lang="en-US"/>
        </a:p>
      </dgm:t>
    </dgm:pt>
    <dgm:pt modelId="{FF83386C-D0E7-4A41-AA2C-A733D04B6B37}">
      <dgm:prSet phldrT="[Text]"/>
      <dgm:spPr/>
      <dgm:t>
        <a:bodyPr/>
        <a:lstStyle/>
        <a:p>
          <a:r>
            <a:rPr lang="en-US" dirty="0" smtClean="0"/>
            <a:t>Paragraph</a:t>
          </a:r>
          <a:endParaRPr lang="en-US" dirty="0"/>
        </a:p>
      </dgm:t>
    </dgm:pt>
    <dgm:pt modelId="{36AC4B21-F6DE-469C-811C-010AB12CD3E9}" type="parTrans" cxnId="{4E9CE14D-9E6A-4AA7-9A04-B611E0F9ED00}">
      <dgm:prSet/>
      <dgm:spPr/>
      <dgm:t>
        <a:bodyPr/>
        <a:lstStyle/>
        <a:p>
          <a:endParaRPr lang="en-US"/>
        </a:p>
      </dgm:t>
    </dgm:pt>
    <dgm:pt modelId="{7F20B62E-227E-42C6-9322-68BE836D10FA}" type="sibTrans" cxnId="{4E9CE14D-9E6A-4AA7-9A04-B611E0F9ED00}">
      <dgm:prSet/>
      <dgm:spPr/>
      <dgm:t>
        <a:bodyPr/>
        <a:lstStyle/>
        <a:p>
          <a:endParaRPr lang="en-US"/>
        </a:p>
      </dgm:t>
    </dgm:pt>
    <dgm:pt modelId="{796477DF-D3E8-4038-B357-AA69026E6641}">
      <dgm:prSet phldrT="[Text]"/>
      <dgm:spPr/>
      <dgm:t>
        <a:bodyPr/>
        <a:lstStyle/>
        <a:p>
          <a:r>
            <a:rPr lang="en-US" dirty="0" smtClean="0"/>
            <a:t>Sentence</a:t>
          </a:r>
          <a:endParaRPr lang="en-US" dirty="0"/>
        </a:p>
      </dgm:t>
    </dgm:pt>
    <dgm:pt modelId="{A44DBB69-B733-4088-95D7-CDA9D3181FCD}" type="parTrans" cxnId="{2F2DFAE7-FD2E-437B-81B0-BF511537EE5B}">
      <dgm:prSet/>
      <dgm:spPr/>
      <dgm:t>
        <a:bodyPr/>
        <a:lstStyle/>
        <a:p>
          <a:endParaRPr lang="en-US"/>
        </a:p>
      </dgm:t>
    </dgm:pt>
    <dgm:pt modelId="{F9EF8C86-CFFD-4FCF-9994-F9243C9BF610}" type="sibTrans" cxnId="{2F2DFAE7-FD2E-437B-81B0-BF511537EE5B}">
      <dgm:prSet/>
      <dgm:spPr/>
      <dgm:t>
        <a:bodyPr/>
        <a:lstStyle/>
        <a:p>
          <a:endParaRPr lang="en-US"/>
        </a:p>
      </dgm:t>
    </dgm:pt>
    <dgm:pt modelId="{1924295B-A18A-4286-B172-B3DAC38FA231}">
      <dgm:prSet phldrT="[Text]"/>
      <dgm:spPr/>
      <dgm:t>
        <a:bodyPr/>
        <a:lstStyle/>
        <a:p>
          <a:r>
            <a:rPr lang="en-US" dirty="0" smtClean="0"/>
            <a:t>Word</a:t>
          </a:r>
          <a:endParaRPr lang="en-US" dirty="0"/>
        </a:p>
      </dgm:t>
    </dgm:pt>
    <dgm:pt modelId="{AA95BCB8-D6E1-4E68-BDFA-2AC09E1BAE76}" type="parTrans" cxnId="{E2E4CA8B-7FE5-4AC3-97AF-591AFBF7E0E6}">
      <dgm:prSet/>
      <dgm:spPr/>
      <dgm:t>
        <a:bodyPr/>
        <a:lstStyle/>
        <a:p>
          <a:endParaRPr lang="en-US"/>
        </a:p>
      </dgm:t>
    </dgm:pt>
    <dgm:pt modelId="{CACA1E62-1D10-493A-9588-AC1810C6406E}" type="sibTrans" cxnId="{E2E4CA8B-7FE5-4AC3-97AF-591AFBF7E0E6}">
      <dgm:prSet/>
      <dgm:spPr/>
      <dgm:t>
        <a:bodyPr/>
        <a:lstStyle/>
        <a:p>
          <a:endParaRPr lang="en-US"/>
        </a:p>
      </dgm:t>
    </dgm:pt>
    <dgm:pt modelId="{A6180A83-B013-403F-9791-60F382D799FD}" type="pres">
      <dgm:prSet presAssocID="{CCEB8435-E9B8-42D5-87A9-A0314FD57438}" presName="CompostProcess" presStyleCnt="0">
        <dgm:presLayoutVars>
          <dgm:dir/>
          <dgm:resizeHandles val="exact"/>
        </dgm:presLayoutVars>
      </dgm:prSet>
      <dgm:spPr/>
    </dgm:pt>
    <dgm:pt modelId="{F1EF5691-68FF-4403-B1E4-D4029F885B66}" type="pres">
      <dgm:prSet presAssocID="{CCEB8435-E9B8-42D5-87A9-A0314FD57438}" presName="arrow" presStyleLbl="bgShp" presStyleIdx="0" presStyleCnt="1"/>
      <dgm:spPr/>
    </dgm:pt>
    <dgm:pt modelId="{C74846BF-0AD9-47B4-A5BC-78E7DD751362}" type="pres">
      <dgm:prSet presAssocID="{CCEB8435-E9B8-42D5-87A9-A0314FD57438}" presName="linearProcess" presStyleCnt="0"/>
      <dgm:spPr/>
    </dgm:pt>
    <dgm:pt modelId="{637A2884-C860-4B00-8058-98BB89D3EDF9}" type="pres">
      <dgm:prSet presAssocID="{AA405BE7-D9EE-4099-A338-95EB687D1D50}" presName="textNode" presStyleLbl="node1" presStyleIdx="0" presStyleCnt="4">
        <dgm:presLayoutVars>
          <dgm:bulletEnabled val="1"/>
        </dgm:presLayoutVars>
      </dgm:prSet>
      <dgm:spPr/>
      <dgm:t>
        <a:bodyPr/>
        <a:lstStyle/>
        <a:p>
          <a:endParaRPr lang="en-US"/>
        </a:p>
      </dgm:t>
    </dgm:pt>
    <dgm:pt modelId="{4853E10F-09A4-4338-8051-BDA52B58FC8A}" type="pres">
      <dgm:prSet presAssocID="{87E508BC-93F2-4E32-A690-78AE5D771BCA}" presName="sibTrans" presStyleCnt="0"/>
      <dgm:spPr/>
    </dgm:pt>
    <dgm:pt modelId="{1B237550-14F1-41A6-AB91-038FEC11A780}" type="pres">
      <dgm:prSet presAssocID="{FF83386C-D0E7-4A41-AA2C-A733D04B6B37}" presName="textNode" presStyleLbl="node1" presStyleIdx="1" presStyleCnt="4">
        <dgm:presLayoutVars>
          <dgm:bulletEnabled val="1"/>
        </dgm:presLayoutVars>
      </dgm:prSet>
      <dgm:spPr/>
      <dgm:t>
        <a:bodyPr/>
        <a:lstStyle/>
        <a:p>
          <a:endParaRPr lang="en-US"/>
        </a:p>
      </dgm:t>
    </dgm:pt>
    <dgm:pt modelId="{39D403AA-927B-4BA0-96FD-57D366B79B2C}" type="pres">
      <dgm:prSet presAssocID="{7F20B62E-227E-42C6-9322-68BE836D10FA}" presName="sibTrans" presStyleCnt="0"/>
      <dgm:spPr/>
    </dgm:pt>
    <dgm:pt modelId="{187B7353-F417-4C39-ACB2-FD4D67535331}" type="pres">
      <dgm:prSet presAssocID="{796477DF-D3E8-4038-B357-AA69026E6641}" presName="textNode" presStyleLbl="node1" presStyleIdx="2" presStyleCnt="4">
        <dgm:presLayoutVars>
          <dgm:bulletEnabled val="1"/>
        </dgm:presLayoutVars>
      </dgm:prSet>
      <dgm:spPr/>
      <dgm:t>
        <a:bodyPr/>
        <a:lstStyle/>
        <a:p>
          <a:endParaRPr lang="en-US"/>
        </a:p>
      </dgm:t>
    </dgm:pt>
    <dgm:pt modelId="{4F4206B6-AC9F-451E-8F76-61539114A8D7}" type="pres">
      <dgm:prSet presAssocID="{F9EF8C86-CFFD-4FCF-9994-F9243C9BF610}" presName="sibTrans" presStyleCnt="0"/>
      <dgm:spPr/>
    </dgm:pt>
    <dgm:pt modelId="{EB9C4279-398D-4B4D-946B-04C270A3BC71}" type="pres">
      <dgm:prSet presAssocID="{1924295B-A18A-4286-B172-B3DAC38FA231}" presName="textNode" presStyleLbl="node1" presStyleIdx="3" presStyleCnt="4">
        <dgm:presLayoutVars>
          <dgm:bulletEnabled val="1"/>
        </dgm:presLayoutVars>
      </dgm:prSet>
      <dgm:spPr/>
      <dgm:t>
        <a:bodyPr/>
        <a:lstStyle/>
        <a:p>
          <a:endParaRPr lang="en-US"/>
        </a:p>
      </dgm:t>
    </dgm:pt>
  </dgm:ptLst>
  <dgm:cxnLst>
    <dgm:cxn modelId="{C8BCC6EB-97F9-41D4-B67B-40EBFC6B7298}" type="presOf" srcId="{FF83386C-D0E7-4A41-AA2C-A733D04B6B37}" destId="{1B237550-14F1-41A6-AB91-038FEC11A780}" srcOrd="0" destOrd="0" presId="urn:microsoft.com/office/officeart/2005/8/layout/hProcess9"/>
    <dgm:cxn modelId="{2F2DFAE7-FD2E-437B-81B0-BF511537EE5B}" srcId="{CCEB8435-E9B8-42D5-87A9-A0314FD57438}" destId="{796477DF-D3E8-4038-B357-AA69026E6641}" srcOrd="2" destOrd="0" parTransId="{A44DBB69-B733-4088-95D7-CDA9D3181FCD}" sibTransId="{F9EF8C86-CFFD-4FCF-9994-F9243C9BF610}"/>
    <dgm:cxn modelId="{E2E4CA8B-7FE5-4AC3-97AF-591AFBF7E0E6}" srcId="{CCEB8435-E9B8-42D5-87A9-A0314FD57438}" destId="{1924295B-A18A-4286-B172-B3DAC38FA231}" srcOrd="3" destOrd="0" parTransId="{AA95BCB8-D6E1-4E68-BDFA-2AC09E1BAE76}" sibTransId="{CACA1E62-1D10-493A-9588-AC1810C6406E}"/>
    <dgm:cxn modelId="{BFD83840-3A52-47F0-B00E-6E1E96BCD6F7}" type="presOf" srcId="{AA405BE7-D9EE-4099-A338-95EB687D1D50}" destId="{637A2884-C860-4B00-8058-98BB89D3EDF9}" srcOrd="0" destOrd="0" presId="urn:microsoft.com/office/officeart/2005/8/layout/hProcess9"/>
    <dgm:cxn modelId="{9484D34E-F348-4EED-AABE-B8BCB0BE9F9A}" type="presOf" srcId="{CCEB8435-E9B8-42D5-87A9-A0314FD57438}" destId="{A6180A83-B013-403F-9791-60F382D799FD}" srcOrd="0" destOrd="0" presId="urn:microsoft.com/office/officeart/2005/8/layout/hProcess9"/>
    <dgm:cxn modelId="{9A6FEFCC-71BB-4E82-8E40-C51028D04730}" type="presOf" srcId="{796477DF-D3E8-4038-B357-AA69026E6641}" destId="{187B7353-F417-4C39-ACB2-FD4D67535331}" srcOrd="0" destOrd="0" presId="urn:microsoft.com/office/officeart/2005/8/layout/hProcess9"/>
    <dgm:cxn modelId="{4E9CE14D-9E6A-4AA7-9A04-B611E0F9ED00}" srcId="{CCEB8435-E9B8-42D5-87A9-A0314FD57438}" destId="{FF83386C-D0E7-4A41-AA2C-A733D04B6B37}" srcOrd="1" destOrd="0" parTransId="{36AC4B21-F6DE-469C-811C-010AB12CD3E9}" sibTransId="{7F20B62E-227E-42C6-9322-68BE836D10FA}"/>
    <dgm:cxn modelId="{E220722C-5C19-42FD-95C6-6E136EA1CB83}" srcId="{CCEB8435-E9B8-42D5-87A9-A0314FD57438}" destId="{AA405BE7-D9EE-4099-A338-95EB687D1D50}" srcOrd="0" destOrd="0" parTransId="{1C80185E-241C-46A4-A46D-C91D06140AE8}" sibTransId="{87E508BC-93F2-4E32-A690-78AE5D771BCA}"/>
    <dgm:cxn modelId="{5ACE9549-F58D-451F-AA61-23F86026B125}" type="presOf" srcId="{1924295B-A18A-4286-B172-B3DAC38FA231}" destId="{EB9C4279-398D-4B4D-946B-04C270A3BC71}" srcOrd="0" destOrd="0" presId="urn:microsoft.com/office/officeart/2005/8/layout/hProcess9"/>
    <dgm:cxn modelId="{70E8E610-2D9B-412F-BCB8-A0BE6F7BCA35}" type="presParOf" srcId="{A6180A83-B013-403F-9791-60F382D799FD}" destId="{F1EF5691-68FF-4403-B1E4-D4029F885B66}" srcOrd="0" destOrd="0" presId="urn:microsoft.com/office/officeart/2005/8/layout/hProcess9"/>
    <dgm:cxn modelId="{E4060276-1244-45D4-A0F4-AA39DEE8CDCC}" type="presParOf" srcId="{A6180A83-B013-403F-9791-60F382D799FD}" destId="{C74846BF-0AD9-47B4-A5BC-78E7DD751362}" srcOrd="1" destOrd="0" presId="urn:microsoft.com/office/officeart/2005/8/layout/hProcess9"/>
    <dgm:cxn modelId="{7DD8D6F8-11F8-445F-A2E1-DA730CBB5D22}" type="presParOf" srcId="{C74846BF-0AD9-47B4-A5BC-78E7DD751362}" destId="{637A2884-C860-4B00-8058-98BB89D3EDF9}" srcOrd="0" destOrd="0" presId="urn:microsoft.com/office/officeart/2005/8/layout/hProcess9"/>
    <dgm:cxn modelId="{3001DD37-9866-431C-88F3-45D82DCA9C75}" type="presParOf" srcId="{C74846BF-0AD9-47B4-A5BC-78E7DD751362}" destId="{4853E10F-09A4-4338-8051-BDA52B58FC8A}" srcOrd="1" destOrd="0" presId="urn:microsoft.com/office/officeart/2005/8/layout/hProcess9"/>
    <dgm:cxn modelId="{D889CDD5-5F30-4827-923B-815928C3DFEE}" type="presParOf" srcId="{C74846BF-0AD9-47B4-A5BC-78E7DD751362}" destId="{1B237550-14F1-41A6-AB91-038FEC11A780}" srcOrd="2" destOrd="0" presId="urn:microsoft.com/office/officeart/2005/8/layout/hProcess9"/>
    <dgm:cxn modelId="{FC1DC052-3D33-40B2-A15D-B407831EEDE3}" type="presParOf" srcId="{C74846BF-0AD9-47B4-A5BC-78E7DD751362}" destId="{39D403AA-927B-4BA0-96FD-57D366B79B2C}" srcOrd="3" destOrd="0" presId="urn:microsoft.com/office/officeart/2005/8/layout/hProcess9"/>
    <dgm:cxn modelId="{93875506-211D-474A-B3E5-A2866DAA6757}" type="presParOf" srcId="{C74846BF-0AD9-47B4-A5BC-78E7DD751362}" destId="{187B7353-F417-4C39-ACB2-FD4D67535331}" srcOrd="4" destOrd="0" presId="urn:microsoft.com/office/officeart/2005/8/layout/hProcess9"/>
    <dgm:cxn modelId="{425A14BC-6E2A-41D1-80D5-8BF922AD990C}" type="presParOf" srcId="{C74846BF-0AD9-47B4-A5BC-78E7DD751362}" destId="{4F4206B6-AC9F-451E-8F76-61539114A8D7}" srcOrd="5" destOrd="0" presId="urn:microsoft.com/office/officeart/2005/8/layout/hProcess9"/>
    <dgm:cxn modelId="{1C4A9384-2F2D-4147-AAE9-6B21C5D0B3C8}" type="presParOf" srcId="{C74846BF-0AD9-47B4-A5BC-78E7DD751362}" destId="{EB9C4279-398D-4B4D-946B-04C270A3BC71}" srcOrd="6" destOrd="0" presId="urn:microsoft.com/office/officeart/2005/8/layout/hProcess9"/>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6E168628-0496-4AC6-A89A-4EB3D66CE12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1B3E3B3-AF90-401D-AC9E-567B54ED53F0}">
      <dgm:prSet phldrT="[Text]"/>
      <dgm:spPr/>
      <dgm:t>
        <a:bodyPr/>
        <a:lstStyle/>
        <a:p>
          <a:pPr rtl="0"/>
          <a:r>
            <a:rPr lang="en-US" dirty="0" smtClean="0"/>
            <a:t>Writing Tips</a:t>
          </a:r>
          <a:endParaRPr lang="en-US" dirty="0"/>
        </a:p>
      </dgm:t>
    </dgm:pt>
    <dgm:pt modelId="{49CD9B56-06B9-4E40-8DB8-8E11FC3F06BF}" type="parTrans" cxnId="{839BCDA1-CD69-4F69-ADF1-63C39A85ED35}">
      <dgm:prSet/>
      <dgm:spPr/>
      <dgm:t>
        <a:bodyPr/>
        <a:lstStyle/>
        <a:p>
          <a:pPr rtl="0"/>
          <a:endParaRPr lang="en-US"/>
        </a:p>
      </dgm:t>
    </dgm:pt>
    <dgm:pt modelId="{4A8D763B-16D3-4F14-A862-B002DCB8931B}" type="sibTrans" cxnId="{839BCDA1-CD69-4F69-ADF1-63C39A85ED35}">
      <dgm:prSet/>
      <dgm:spPr/>
      <dgm:t>
        <a:bodyPr/>
        <a:lstStyle/>
        <a:p>
          <a:pPr rtl="0"/>
          <a:endParaRPr lang="en-US"/>
        </a:p>
      </dgm:t>
    </dgm:pt>
    <dgm:pt modelId="{E496EAB3-F1F8-47E2-9785-D26420C2EB26}" type="pres">
      <dgm:prSet presAssocID="{6E168628-0496-4AC6-A89A-4EB3D66CE12A}" presName="linearFlow" presStyleCnt="0">
        <dgm:presLayoutVars>
          <dgm:dir/>
          <dgm:resizeHandles val="exact"/>
        </dgm:presLayoutVars>
      </dgm:prSet>
      <dgm:spPr/>
      <dgm:t>
        <a:bodyPr/>
        <a:lstStyle/>
        <a:p>
          <a:endParaRPr lang="en-US"/>
        </a:p>
      </dgm:t>
    </dgm:pt>
    <dgm:pt modelId="{CDE52782-5DF5-48F5-801A-2D6171C8802F}" type="pres">
      <dgm:prSet presAssocID="{F1B3E3B3-AF90-401D-AC9E-567B54ED53F0}" presName="composite" presStyleCnt="0"/>
      <dgm:spPr/>
    </dgm:pt>
    <dgm:pt modelId="{7582535A-B714-475D-BB00-8BFA58137E2D}" type="pres">
      <dgm:prSet presAssocID="{F1B3E3B3-AF90-401D-AC9E-567B54ED53F0}" presName="imgShp" presStyleLbl="fgImgPlace1" presStyleIdx="0" presStyleCnt="1"/>
      <dgm:spPr>
        <a:blipFill rotWithShape="1">
          <a:blip xmlns:r="http://schemas.openxmlformats.org/officeDocument/2006/relationships" r:embed="rId1"/>
          <a:stretch>
            <a:fillRect/>
          </a:stretch>
        </a:blipFill>
      </dgm:spPr>
    </dgm:pt>
    <dgm:pt modelId="{E634CAEB-A33D-45BC-A0DB-210E5823ACA5}" type="pres">
      <dgm:prSet presAssocID="{F1B3E3B3-AF90-401D-AC9E-567B54ED53F0}" presName="txShp" presStyleLbl="node1" presStyleIdx="0" presStyleCnt="1" custScaleX="110379">
        <dgm:presLayoutVars>
          <dgm:bulletEnabled val="1"/>
        </dgm:presLayoutVars>
      </dgm:prSet>
      <dgm:spPr/>
      <dgm:t>
        <a:bodyPr/>
        <a:lstStyle/>
        <a:p>
          <a:endParaRPr lang="en-US"/>
        </a:p>
      </dgm:t>
    </dgm:pt>
  </dgm:ptLst>
  <dgm:cxnLst>
    <dgm:cxn modelId="{839BCDA1-CD69-4F69-ADF1-63C39A85ED35}" srcId="{6E168628-0496-4AC6-A89A-4EB3D66CE12A}" destId="{F1B3E3B3-AF90-401D-AC9E-567B54ED53F0}" srcOrd="0" destOrd="0" parTransId="{49CD9B56-06B9-4E40-8DB8-8E11FC3F06BF}" sibTransId="{4A8D763B-16D3-4F14-A862-B002DCB8931B}"/>
    <dgm:cxn modelId="{DF95717F-06F8-4948-AD28-D60EEF6D77B0}" type="presOf" srcId="{6E168628-0496-4AC6-A89A-4EB3D66CE12A}" destId="{E496EAB3-F1F8-47E2-9785-D26420C2EB26}" srcOrd="0" destOrd="0" presId="urn:microsoft.com/office/officeart/2005/8/layout/vList3"/>
    <dgm:cxn modelId="{77BD227C-46F8-47B0-AD27-56060D6520DC}" type="presOf" srcId="{F1B3E3B3-AF90-401D-AC9E-567B54ED53F0}" destId="{E634CAEB-A33D-45BC-A0DB-210E5823ACA5}" srcOrd="0" destOrd="0" presId="urn:microsoft.com/office/officeart/2005/8/layout/vList3"/>
    <dgm:cxn modelId="{37DACA98-28B0-4651-B84B-A061B755F69C}" type="presParOf" srcId="{E496EAB3-F1F8-47E2-9785-D26420C2EB26}" destId="{CDE52782-5DF5-48F5-801A-2D6171C8802F}" srcOrd="0" destOrd="0" presId="urn:microsoft.com/office/officeart/2005/8/layout/vList3"/>
    <dgm:cxn modelId="{2A506AE1-8E28-41A1-BDE3-6AD8AC55FC83}" type="presParOf" srcId="{CDE52782-5DF5-48F5-801A-2D6171C8802F}" destId="{7582535A-B714-475D-BB00-8BFA58137E2D}" srcOrd="0" destOrd="0" presId="urn:microsoft.com/office/officeart/2005/8/layout/vList3"/>
    <dgm:cxn modelId="{795FD43F-3DF9-46DD-AB6E-2E0BC088CED5}" type="presParOf" srcId="{CDE52782-5DF5-48F5-801A-2D6171C8802F}" destId="{E634CAEB-A33D-45BC-A0DB-210E5823ACA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38F29575-5629-45F0-97F9-BF5CB87EF437}"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B4ABD3C3-6951-4218-8DEC-EC8C769AA2BA}">
      <dgm:prSet phldrT="[Text]"/>
      <dgm:spPr/>
      <dgm:t>
        <a:bodyPr/>
        <a:lstStyle/>
        <a:p>
          <a:r>
            <a:rPr lang="en-US" dirty="0" smtClean="0"/>
            <a:t>Does it have a single point</a:t>
          </a:r>
          <a:endParaRPr lang="en-US" dirty="0"/>
        </a:p>
      </dgm:t>
    </dgm:pt>
    <dgm:pt modelId="{19A112E8-8646-438A-B3DD-0258FB38EEF1}" type="parTrans" cxnId="{66AB4DA6-FF92-4FDD-9F5F-9F0337B05BE6}">
      <dgm:prSet/>
      <dgm:spPr/>
      <dgm:t>
        <a:bodyPr/>
        <a:lstStyle/>
        <a:p>
          <a:endParaRPr lang="en-US"/>
        </a:p>
      </dgm:t>
    </dgm:pt>
    <dgm:pt modelId="{0939F5C5-E7D9-484C-80EC-BA6AA49ED5EC}" type="sibTrans" cxnId="{66AB4DA6-FF92-4FDD-9F5F-9F0337B05BE6}">
      <dgm:prSet/>
      <dgm:spPr/>
      <dgm:t>
        <a:bodyPr/>
        <a:lstStyle/>
        <a:p>
          <a:endParaRPr lang="en-US"/>
        </a:p>
      </dgm:t>
    </dgm:pt>
    <dgm:pt modelId="{B560AD1C-2287-4B2F-BC37-9DB82450C1E7}">
      <dgm:prSet phldrT="[Text]"/>
      <dgm:spPr/>
      <dgm:t>
        <a:bodyPr/>
        <a:lstStyle/>
        <a:p>
          <a:r>
            <a:rPr lang="en-US" b="0" i="0" dirty="0" smtClean="0"/>
            <a:t>Whether it contributes to the goal of the section. </a:t>
          </a:r>
          <a:endParaRPr lang="en-US" dirty="0"/>
        </a:p>
      </dgm:t>
    </dgm:pt>
    <dgm:pt modelId="{DFBC6E31-2D64-4CBB-915F-C8569CAACB79}" type="parTrans" cxnId="{343AC767-8517-4DCB-8B45-970CCE6A14D6}">
      <dgm:prSet/>
      <dgm:spPr/>
      <dgm:t>
        <a:bodyPr/>
        <a:lstStyle/>
        <a:p>
          <a:endParaRPr lang="en-US"/>
        </a:p>
      </dgm:t>
    </dgm:pt>
    <dgm:pt modelId="{EC272BBA-032A-4FA1-9B5A-8E48AB57A647}" type="sibTrans" cxnId="{343AC767-8517-4DCB-8B45-970CCE6A14D6}">
      <dgm:prSet/>
      <dgm:spPr/>
      <dgm:t>
        <a:bodyPr/>
        <a:lstStyle/>
        <a:p>
          <a:endParaRPr lang="en-US"/>
        </a:p>
      </dgm:t>
    </dgm:pt>
    <dgm:pt modelId="{053D38C8-F090-46F1-9E75-DB61CDF8DB10}">
      <dgm:prSet phldrT="[Text]"/>
      <dgm:spPr/>
      <dgm:t>
        <a:bodyPr/>
        <a:lstStyle/>
        <a:p>
          <a:r>
            <a:rPr lang="en-US" b="0" i="0" dirty="0" smtClean="0"/>
            <a:t>If not, rewrite or delete it.</a:t>
          </a:r>
          <a:endParaRPr lang="en-US" dirty="0"/>
        </a:p>
      </dgm:t>
    </dgm:pt>
    <dgm:pt modelId="{A3DFF810-BFC2-49A8-910A-355765846268}" type="parTrans" cxnId="{EED361A4-8EF4-4B25-A1D7-6F61182F3477}">
      <dgm:prSet/>
      <dgm:spPr/>
      <dgm:t>
        <a:bodyPr/>
        <a:lstStyle/>
        <a:p>
          <a:endParaRPr lang="en-US"/>
        </a:p>
      </dgm:t>
    </dgm:pt>
    <dgm:pt modelId="{A2E74BC3-8095-4360-A73E-3745BD11CB03}" type="sibTrans" cxnId="{EED361A4-8EF4-4B25-A1D7-6F61182F3477}">
      <dgm:prSet/>
      <dgm:spPr/>
      <dgm:t>
        <a:bodyPr/>
        <a:lstStyle/>
        <a:p>
          <a:endParaRPr lang="en-US"/>
        </a:p>
      </dgm:t>
    </dgm:pt>
    <dgm:pt modelId="{D320E44C-B9FA-44C3-B3A1-14D6472DAA74}" type="pres">
      <dgm:prSet presAssocID="{38F29575-5629-45F0-97F9-BF5CB87EF437}" presName="Name0" presStyleCnt="0">
        <dgm:presLayoutVars>
          <dgm:dir/>
          <dgm:resizeHandles val="exact"/>
        </dgm:presLayoutVars>
      </dgm:prSet>
      <dgm:spPr/>
      <dgm:t>
        <a:bodyPr/>
        <a:lstStyle/>
        <a:p>
          <a:endParaRPr lang="en-US"/>
        </a:p>
      </dgm:t>
    </dgm:pt>
    <dgm:pt modelId="{8B944AD5-E7EF-41F0-8A25-3310C82B5406}" type="pres">
      <dgm:prSet presAssocID="{38F29575-5629-45F0-97F9-BF5CB87EF437}" presName="arrow" presStyleLbl="bgShp" presStyleIdx="0" presStyleCnt="1"/>
      <dgm:spPr/>
    </dgm:pt>
    <dgm:pt modelId="{A6314905-17AF-4AC0-9E0E-BDBB8D2CA82E}" type="pres">
      <dgm:prSet presAssocID="{38F29575-5629-45F0-97F9-BF5CB87EF437}" presName="points" presStyleCnt="0"/>
      <dgm:spPr/>
    </dgm:pt>
    <dgm:pt modelId="{02A2B499-255B-4839-9758-CEB2C014BA02}" type="pres">
      <dgm:prSet presAssocID="{B4ABD3C3-6951-4218-8DEC-EC8C769AA2BA}" presName="compositeA" presStyleCnt="0"/>
      <dgm:spPr/>
    </dgm:pt>
    <dgm:pt modelId="{3472655F-378D-4BDF-BE0C-2A0D1C51F640}" type="pres">
      <dgm:prSet presAssocID="{B4ABD3C3-6951-4218-8DEC-EC8C769AA2BA}" presName="textA" presStyleLbl="revTx" presStyleIdx="0" presStyleCnt="3">
        <dgm:presLayoutVars>
          <dgm:bulletEnabled val="1"/>
        </dgm:presLayoutVars>
      </dgm:prSet>
      <dgm:spPr/>
      <dgm:t>
        <a:bodyPr/>
        <a:lstStyle/>
        <a:p>
          <a:endParaRPr lang="en-US"/>
        </a:p>
      </dgm:t>
    </dgm:pt>
    <dgm:pt modelId="{4AF88F24-FE25-48BA-8A41-80F500E382CC}" type="pres">
      <dgm:prSet presAssocID="{B4ABD3C3-6951-4218-8DEC-EC8C769AA2BA}" presName="circleA" presStyleLbl="node1" presStyleIdx="0" presStyleCnt="3"/>
      <dgm:spPr/>
    </dgm:pt>
    <dgm:pt modelId="{CE92A9A9-3B62-4DAF-A6C3-E87AFE83FBC1}" type="pres">
      <dgm:prSet presAssocID="{B4ABD3C3-6951-4218-8DEC-EC8C769AA2BA}" presName="spaceA" presStyleCnt="0"/>
      <dgm:spPr/>
    </dgm:pt>
    <dgm:pt modelId="{ED0EF056-60F0-4C65-BA1F-829D76C54ABD}" type="pres">
      <dgm:prSet presAssocID="{0939F5C5-E7D9-484C-80EC-BA6AA49ED5EC}" presName="space" presStyleCnt="0"/>
      <dgm:spPr/>
    </dgm:pt>
    <dgm:pt modelId="{C18C67C7-DE06-45B6-BAF6-7E3CDE490D89}" type="pres">
      <dgm:prSet presAssocID="{B560AD1C-2287-4B2F-BC37-9DB82450C1E7}" presName="compositeB" presStyleCnt="0"/>
      <dgm:spPr/>
    </dgm:pt>
    <dgm:pt modelId="{700B881A-1BB2-4740-BFF2-89202029A095}" type="pres">
      <dgm:prSet presAssocID="{B560AD1C-2287-4B2F-BC37-9DB82450C1E7}" presName="textB" presStyleLbl="revTx" presStyleIdx="1" presStyleCnt="3">
        <dgm:presLayoutVars>
          <dgm:bulletEnabled val="1"/>
        </dgm:presLayoutVars>
      </dgm:prSet>
      <dgm:spPr/>
      <dgm:t>
        <a:bodyPr/>
        <a:lstStyle/>
        <a:p>
          <a:endParaRPr lang="en-US"/>
        </a:p>
      </dgm:t>
    </dgm:pt>
    <dgm:pt modelId="{571CFB4E-43F8-4684-A6DD-13ADE8DB4343}" type="pres">
      <dgm:prSet presAssocID="{B560AD1C-2287-4B2F-BC37-9DB82450C1E7}" presName="circleB" presStyleLbl="node1" presStyleIdx="1" presStyleCnt="3"/>
      <dgm:spPr/>
    </dgm:pt>
    <dgm:pt modelId="{39A597B9-6C4B-4435-B2A1-7E7807EEDA55}" type="pres">
      <dgm:prSet presAssocID="{B560AD1C-2287-4B2F-BC37-9DB82450C1E7}" presName="spaceB" presStyleCnt="0"/>
      <dgm:spPr/>
    </dgm:pt>
    <dgm:pt modelId="{14B2304C-2C6E-4FA4-9AAB-9DE3F6F8C29D}" type="pres">
      <dgm:prSet presAssocID="{EC272BBA-032A-4FA1-9B5A-8E48AB57A647}" presName="space" presStyleCnt="0"/>
      <dgm:spPr/>
    </dgm:pt>
    <dgm:pt modelId="{75AC8CF2-1B40-4EA8-97B7-D1C2B7AD9619}" type="pres">
      <dgm:prSet presAssocID="{053D38C8-F090-46F1-9E75-DB61CDF8DB10}" presName="compositeA" presStyleCnt="0"/>
      <dgm:spPr/>
    </dgm:pt>
    <dgm:pt modelId="{FC713C66-BB0D-4D5C-B653-F2AF5E468F81}" type="pres">
      <dgm:prSet presAssocID="{053D38C8-F090-46F1-9E75-DB61CDF8DB10}" presName="textA" presStyleLbl="revTx" presStyleIdx="2" presStyleCnt="3">
        <dgm:presLayoutVars>
          <dgm:bulletEnabled val="1"/>
        </dgm:presLayoutVars>
      </dgm:prSet>
      <dgm:spPr/>
      <dgm:t>
        <a:bodyPr/>
        <a:lstStyle/>
        <a:p>
          <a:endParaRPr lang="en-US"/>
        </a:p>
      </dgm:t>
    </dgm:pt>
    <dgm:pt modelId="{89651674-22ED-4118-842B-3B5C581B73A1}" type="pres">
      <dgm:prSet presAssocID="{053D38C8-F090-46F1-9E75-DB61CDF8DB10}" presName="circleA" presStyleLbl="node1" presStyleIdx="2" presStyleCnt="3"/>
      <dgm:spPr/>
    </dgm:pt>
    <dgm:pt modelId="{F77CDD1E-7725-4D9F-8838-F1BD7D501600}" type="pres">
      <dgm:prSet presAssocID="{053D38C8-F090-46F1-9E75-DB61CDF8DB10}" presName="spaceA" presStyleCnt="0"/>
      <dgm:spPr/>
    </dgm:pt>
  </dgm:ptLst>
  <dgm:cxnLst>
    <dgm:cxn modelId="{66AB4DA6-FF92-4FDD-9F5F-9F0337B05BE6}" srcId="{38F29575-5629-45F0-97F9-BF5CB87EF437}" destId="{B4ABD3C3-6951-4218-8DEC-EC8C769AA2BA}" srcOrd="0" destOrd="0" parTransId="{19A112E8-8646-438A-B3DD-0258FB38EEF1}" sibTransId="{0939F5C5-E7D9-484C-80EC-BA6AA49ED5EC}"/>
    <dgm:cxn modelId="{8D378AFF-B816-484F-AB4F-376C6A1BB348}" type="presOf" srcId="{38F29575-5629-45F0-97F9-BF5CB87EF437}" destId="{D320E44C-B9FA-44C3-B3A1-14D6472DAA74}" srcOrd="0" destOrd="0" presId="urn:microsoft.com/office/officeart/2005/8/layout/hProcess11"/>
    <dgm:cxn modelId="{6C0C696C-587D-4270-8684-2269522CC624}" type="presOf" srcId="{B560AD1C-2287-4B2F-BC37-9DB82450C1E7}" destId="{700B881A-1BB2-4740-BFF2-89202029A095}" srcOrd="0" destOrd="0" presId="urn:microsoft.com/office/officeart/2005/8/layout/hProcess11"/>
    <dgm:cxn modelId="{EED361A4-8EF4-4B25-A1D7-6F61182F3477}" srcId="{38F29575-5629-45F0-97F9-BF5CB87EF437}" destId="{053D38C8-F090-46F1-9E75-DB61CDF8DB10}" srcOrd="2" destOrd="0" parTransId="{A3DFF810-BFC2-49A8-910A-355765846268}" sibTransId="{A2E74BC3-8095-4360-A73E-3745BD11CB03}"/>
    <dgm:cxn modelId="{8C8A9422-BE46-4553-A886-AD2F3FFCAE20}" type="presOf" srcId="{B4ABD3C3-6951-4218-8DEC-EC8C769AA2BA}" destId="{3472655F-378D-4BDF-BE0C-2A0D1C51F640}" srcOrd="0" destOrd="0" presId="urn:microsoft.com/office/officeart/2005/8/layout/hProcess11"/>
    <dgm:cxn modelId="{7C3AF67B-87B7-402C-AF45-879D36970FD2}" type="presOf" srcId="{053D38C8-F090-46F1-9E75-DB61CDF8DB10}" destId="{FC713C66-BB0D-4D5C-B653-F2AF5E468F81}" srcOrd="0" destOrd="0" presId="urn:microsoft.com/office/officeart/2005/8/layout/hProcess11"/>
    <dgm:cxn modelId="{343AC767-8517-4DCB-8B45-970CCE6A14D6}" srcId="{38F29575-5629-45F0-97F9-BF5CB87EF437}" destId="{B560AD1C-2287-4B2F-BC37-9DB82450C1E7}" srcOrd="1" destOrd="0" parTransId="{DFBC6E31-2D64-4CBB-915F-C8569CAACB79}" sibTransId="{EC272BBA-032A-4FA1-9B5A-8E48AB57A647}"/>
    <dgm:cxn modelId="{EC47FD7E-8E16-4547-B9A1-9A2997BB6296}" type="presParOf" srcId="{D320E44C-B9FA-44C3-B3A1-14D6472DAA74}" destId="{8B944AD5-E7EF-41F0-8A25-3310C82B5406}" srcOrd="0" destOrd="0" presId="urn:microsoft.com/office/officeart/2005/8/layout/hProcess11"/>
    <dgm:cxn modelId="{A71F9581-93C1-4E71-9B6F-3A85B009A9B8}" type="presParOf" srcId="{D320E44C-B9FA-44C3-B3A1-14D6472DAA74}" destId="{A6314905-17AF-4AC0-9E0E-BDBB8D2CA82E}" srcOrd="1" destOrd="0" presId="urn:microsoft.com/office/officeart/2005/8/layout/hProcess11"/>
    <dgm:cxn modelId="{942F5ECC-50D1-4A0F-A48C-958753BFD024}" type="presParOf" srcId="{A6314905-17AF-4AC0-9E0E-BDBB8D2CA82E}" destId="{02A2B499-255B-4839-9758-CEB2C014BA02}" srcOrd="0" destOrd="0" presId="urn:microsoft.com/office/officeart/2005/8/layout/hProcess11"/>
    <dgm:cxn modelId="{48D4AF8E-48E1-40C2-AF0C-C848E7CDEB62}" type="presParOf" srcId="{02A2B499-255B-4839-9758-CEB2C014BA02}" destId="{3472655F-378D-4BDF-BE0C-2A0D1C51F640}" srcOrd="0" destOrd="0" presId="urn:microsoft.com/office/officeart/2005/8/layout/hProcess11"/>
    <dgm:cxn modelId="{FCB91A51-3343-4D61-8610-DCB3D2C560B9}" type="presParOf" srcId="{02A2B499-255B-4839-9758-CEB2C014BA02}" destId="{4AF88F24-FE25-48BA-8A41-80F500E382CC}" srcOrd="1" destOrd="0" presId="urn:microsoft.com/office/officeart/2005/8/layout/hProcess11"/>
    <dgm:cxn modelId="{60EE234C-CB6A-4A2F-B565-D5EB4EF06CAC}" type="presParOf" srcId="{02A2B499-255B-4839-9758-CEB2C014BA02}" destId="{CE92A9A9-3B62-4DAF-A6C3-E87AFE83FBC1}" srcOrd="2" destOrd="0" presId="urn:microsoft.com/office/officeart/2005/8/layout/hProcess11"/>
    <dgm:cxn modelId="{B3881788-41CF-456C-81E3-B10E6CF1C9B5}" type="presParOf" srcId="{A6314905-17AF-4AC0-9E0E-BDBB8D2CA82E}" destId="{ED0EF056-60F0-4C65-BA1F-829D76C54ABD}" srcOrd="1" destOrd="0" presId="urn:microsoft.com/office/officeart/2005/8/layout/hProcess11"/>
    <dgm:cxn modelId="{6B44DBF3-758D-45E9-BC62-0770204866CA}" type="presParOf" srcId="{A6314905-17AF-4AC0-9E0E-BDBB8D2CA82E}" destId="{C18C67C7-DE06-45B6-BAF6-7E3CDE490D89}" srcOrd="2" destOrd="0" presId="urn:microsoft.com/office/officeart/2005/8/layout/hProcess11"/>
    <dgm:cxn modelId="{ED1C6BD6-9C78-4C34-8322-C1A6789DC534}" type="presParOf" srcId="{C18C67C7-DE06-45B6-BAF6-7E3CDE490D89}" destId="{700B881A-1BB2-4740-BFF2-89202029A095}" srcOrd="0" destOrd="0" presId="urn:microsoft.com/office/officeart/2005/8/layout/hProcess11"/>
    <dgm:cxn modelId="{2734914D-7D95-45DA-BB9A-96210E4595FB}" type="presParOf" srcId="{C18C67C7-DE06-45B6-BAF6-7E3CDE490D89}" destId="{571CFB4E-43F8-4684-A6DD-13ADE8DB4343}" srcOrd="1" destOrd="0" presId="urn:microsoft.com/office/officeart/2005/8/layout/hProcess11"/>
    <dgm:cxn modelId="{8B94F30E-F4E7-432E-AABC-A99E48590F19}" type="presParOf" srcId="{C18C67C7-DE06-45B6-BAF6-7E3CDE490D89}" destId="{39A597B9-6C4B-4435-B2A1-7E7807EEDA55}" srcOrd="2" destOrd="0" presId="urn:microsoft.com/office/officeart/2005/8/layout/hProcess11"/>
    <dgm:cxn modelId="{994C0B20-FE8B-4A57-A042-E72DABACD56B}" type="presParOf" srcId="{A6314905-17AF-4AC0-9E0E-BDBB8D2CA82E}" destId="{14B2304C-2C6E-4FA4-9AAB-9DE3F6F8C29D}" srcOrd="3" destOrd="0" presId="urn:microsoft.com/office/officeart/2005/8/layout/hProcess11"/>
    <dgm:cxn modelId="{AE1756F7-1A54-4E14-A38A-75F35E5D184D}" type="presParOf" srcId="{A6314905-17AF-4AC0-9E0E-BDBB8D2CA82E}" destId="{75AC8CF2-1B40-4EA8-97B7-D1C2B7AD9619}" srcOrd="4" destOrd="0" presId="urn:microsoft.com/office/officeart/2005/8/layout/hProcess11"/>
    <dgm:cxn modelId="{E6BB41F6-37AC-4A3F-AF43-90F5B49CE6DF}" type="presParOf" srcId="{75AC8CF2-1B40-4EA8-97B7-D1C2B7AD9619}" destId="{FC713C66-BB0D-4D5C-B653-F2AF5E468F81}" srcOrd="0" destOrd="0" presId="urn:microsoft.com/office/officeart/2005/8/layout/hProcess11"/>
    <dgm:cxn modelId="{066DDFA9-A79B-46CC-BC7D-B8155A2919EF}" type="presParOf" srcId="{75AC8CF2-1B40-4EA8-97B7-D1C2B7AD9619}" destId="{89651674-22ED-4118-842B-3B5C581B73A1}" srcOrd="1" destOrd="0" presId="urn:microsoft.com/office/officeart/2005/8/layout/hProcess11"/>
    <dgm:cxn modelId="{2312BE01-35CD-4966-A318-730339E42F0F}" type="presParOf" srcId="{75AC8CF2-1B40-4EA8-97B7-D1C2B7AD9619}" destId="{F77CDD1E-7725-4D9F-8838-F1BD7D501600}"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CCEB8435-E9B8-42D5-87A9-A0314FD57438}" type="doc">
      <dgm:prSet loTypeId="urn:microsoft.com/office/officeart/2005/8/layout/hProcess9" loCatId="process" qsTypeId="urn:microsoft.com/office/officeart/2005/8/quickstyle/simple1" qsCatId="simple" csTypeId="urn:microsoft.com/office/officeart/2005/8/colors/colorful3" csCatId="colorful" phldr="1"/>
      <dgm:spPr/>
    </dgm:pt>
    <dgm:pt modelId="{AA405BE7-D9EE-4099-A338-95EB687D1D50}">
      <dgm:prSet phldrT="[Text]"/>
      <dgm:spPr/>
      <dgm:t>
        <a:bodyPr/>
        <a:lstStyle/>
        <a:p>
          <a:r>
            <a:rPr lang="en-US" dirty="0" smtClean="0"/>
            <a:t>Section</a:t>
          </a:r>
          <a:endParaRPr lang="en-US" dirty="0"/>
        </a:p>
      </dgm:t>
    </dgm:pt>
    <dgm:pt modelId="{1C80185E-241C-46A4-A46D-C91D06140AE8}" type="parTrans" cxnId="{E220722C-5C19-42FD-95C6-6E136EA1CB83}">
      <dgm:prSet/>
      <dgm:spPr/>
      <dgm:t>
        <a:bodyPr/>
        <a:lstStyle/>
        <a:p>
          <a:endParaRPr lang="en-US"/>
        </a:p>
      </dgm:t>
    </dgm:pt>
    <dgm:pt modelId="{87E508BC-93F2-4E32-A690-78AE5D771BCA}" type="sibTrans" cxnId="{E220722C-5C19-42FD-95C6-6E136EA1CB83}">
      <dgm:prSet/>
      <dgm:spPr/>
      <dgm:t>
        <a:bodyPr/>
        <a:lstStyle/>
        <a:p>
          <a:endParaRPr lang="en-US"/>
        </a:p>
      </dgm:t>
    </dgm:pt>
    <dgm:pt modelId="{FF83386C-D0E7-4A41-AA2C-A733D04B6B37}">
      <dgm:prSet phldrT="[Text]"/>
      <dgm:spPr/>
      <dgm:t>
        <a:bodyPr/>
        <a:lstStyle/>
        <a:p>
          <a:r>
            <a:rPr lang="en-US" dirty="0" smtClean="0"/>
            <a:t>Paragraph</a:t>
          </a:r>
          <a:endParaRPr lang="en-US" dirty="0"/>
        </a:p>
      </dgm:t>
    </dgm:pt>
    <dgm:pt modelId="{36AC4B21-F6DE-469C-811C-010AB12CD3E9}" type="parTrans" cxnId="{4E9CE14D-9E6A-4AA7-9A04-B611E0F9ED00}">
      <dgm:prSet/>
      <dgm:spPr/>
      <dgm:t>
        <a:bodyPr/>
        <a:lstStyle/>
        <a:p>
          <a:endParaRPr lang="en-US"/>
        </a:p>
      </dgm:t>
    </dgm:pt>
    <dgm:pt modelId="{7F20B62E-227E-42C6-9322-68BE836D10FA}" type="sibTrans" cxnId="{4E9CE14D-9E6A-4AA7-9A04-B611E0F9ED00}">
      <dgm:prSet/>
      <dgm:spPr/>
      <dgm:t>
        <a:bodyPr/>
        <a:lstStyle/>
        <a:p>
          <a:endParaRPr lang="en-US"/>
        </a:p>
      </dgm:t>
    </dgm:pt>
    <dgm:pt modelId="{796477DF-D3E8-4038-B357-AA69026E6641}">
      <dgm:prSet phldrT="[Text]"/>
      <dgm:spPr/>
      <dgm:t>
        <a:bodyPr/>
        <a:lstStyle/>
        <a:p>
          <a:r>
            <a:rPr lang="en-US" dirty="0" smtClean="0"/>
            <a:t>Sentence</a:t>
          </a:r>
          <a:endParaRPr lang="en-US" dirty="0"/>
        </a:p>
      </dgm:t>
    </dgm:pt>
    <dgm:pt modelId="{A44DBB69-B733-4088-95D7-CDA9D3181FCD}" type="parTrans" cxnId="{2F2DFAE7-FD2E-437B-81B0-BF511537EE5B}">
      <dgm:prSet/>
      <dgm:spPr/>
      <dgm:t>
        <a:bodyPr/>
        <a:lstStyle/>
        <a:p>
          <a:endParaRPr lang="en-US"/>
        </a:p>
      </dgm:t>
    </dgm:pt>
    <dgm:pt modelId="{F9EF8C86-CFFD-4FCF-9994-F9243C9BF610}" type="sibTrans" cxnId="{2F2DFAE7-FD2E-437B-81B0-BF511537EE5B}">
      <dgm:prSet/>
      <dgm:spPr/>
      <dgm:t>
        <a:bodyPr/>
        <a:lstStyle/>
        <a:p>
          <a:endParaRPr lang="en-US"/>
        </a:p>
      </dgm:t>
    </dgm:pt>
    <dgm:pt modelId="{1924295B-A18A-4286-B172-B3DAC38FA231}">
      <dgm:prSet phldrT="[Text]"/>
      <dgm:spPr/>
      <dgm:t>
        <a:bodyPr/>
        <a:lstStyle/>
        <a:p>
          <a:r>
            <a:rPr lang="en-US" dirty="0" smtClean="0"/>
            <a:t>Word</a:t>
          </a:r>
          <a:endParaRPr lang="en-US" dirty="0"/>
        </a:p>
      </dgm:t>
    </dgm:pt>
    <dgm:pt modelId="{AA95BCB8-D6E1-4E68-BDFA-2AC09E1BAE76}" type="parTrans" cxnId="{E2E4CA8B-7FE5-4AC3-97AF-591AFBF7E0E6}">
      <dgm:prSet/>
      <dgm:spPr/>
      <dgm:t>
        <a:bodyPr/>
        <a:lstStyle/>
        <a:p>
          <a:endParaRPr lang="en-US"/>
        </a:p>
      </dgm:t>
    </dgm:pt>
    <dgm:pt modelId="{CACA1E62-1D10-493A-9588-AC1810C6406E}" type="sibTrans" cxnId="{E2E4CA8B-7FE5-4AC3-97AF-591AFBF7E0E6}">
      <dgm:prSet/>
      <dgm:spPr/>
      <dgm:t>
        <a:bodyPr/>
        <a:lstStyle/>
        <a:p>
          <a:endParaRPr lang="en-US"/>
        </a:p>
      </dgm:t>
    </dgm:pt>
    <dgm:pt modelId="{A6180A83-B013-403F-9791-60F382D799FD}" type="pres">
      <dgm:prSet presAssocID="{CCEB8435-E9B8-42D5-87A9-A0314FD57438}" presName="CompostProcess" presStyleCnt="0">
        <dgm:presLayoutVars>
          <dgm:dir/>
          <dgm:resizeHandles val="exact"/>
        </dgm:presLayoutVars>
      </dgm:prSet>
      <dgm:spPr/>
    </dgm:pt>
    <dgm:pt modelId="{F1EF5691-68FF-4403-B1E4-D4029F885B66}" type="pres">
      <dgm:prSet presAssocID="{CCEB8435-E9B8-42D5-87A9-A0314FD57438}" presName="arrow" presStyleLbl="bgShp" presStyleIdx="0" presStyleCnt="1"/>
      <dgm:spPr/>
    </dgm:pt>
    <dgm:pt modelId="{C74846BF-0AD9-47B4-A5BC-78E7DD751362}" type="pres">
      <dgm:prSet presAssocID="{CCEB8435-E9B8-42D5-87A9-A0314FD57438}" presName="linearProcess" presStyleCnt="0"/>
      <dgm:spPr/>
    </dgm:pt>
    <dgm:pt modelId="{637A2884-C860-4B00-8058-98BB89D3EDF9}" type="pres">
      <dgm:prSet presAssocID="{AA405BE7-D9EE-4099-A338-95EB687D1D50}" presName="textNode" presStyleLbl="node1" presStyleIdx="0" presStyleCnt="4">
        <dgm:presLayoutVars>
          <dgm:bulletEnabled val="1"/>
        </dgm:presLayoutVars>
      </dgm:prSet>
      <dgm:spPr/>
      <dgm:t>
        <a:bodyPr/>
        <a:lstStyle/>
        <a:p>
          <a:endParaRPr lang="en-US"/>
        </a:p>
      </dgm:t>
    </dgm:pt>
    <dgm:pt modelId="{4853E10F-09A4-4338-8051-BDA52B58FC8A}" type="pres">
      <dgm:prSet presAssocID="{87E508BC-93F2-4E32-A690-78AE5D771BCA}" presName="sibTrans" presStyleCnt="0"/>
      <dgm:spPr/>
    </dgm:pt>
    <dgm:pt modelId="{1B237550-14F1-41A6-AB91-038FEC11A780}" type="pres">
      <dgm:prSet presAssocID="{FF83386C-D0E7-4A41-AA2C-A733D04B6B37}" presName="textNode" presStyleLbl="node1" presStyleIdx="1" presStyleCnt="4">
        <dgm:presLayoutVars>
          <dgm:bulletEnabled val="1"/>
        </dgm:presLayoutVars>
      </dgm:prSet>
      <dgm:spPr/>
      <dgm:t>
        <a:bodyPr/>
        <a:lstStyle/>
        <a:p>
          <a:endParaRPr lang="en-US"/>
        </a:p>
      </dgm:t>
    </dgm:pt>
    <dgm:pt modelId="{39D403AA-927B-4BA0-96FD-57D366B79B2C}" type="pres">
      <dgm:prSet presAssocID="{7F20B62E-227E-42C6-9322-68BE836D10FA}" presName="sibTrans" presStyleCnt="0"/>
      <dgm:spPr/>
    </dgm:pt>
    <dgm:pt modelId="{187B7353-F417-4C39-ACB2-FD4D67535331}" type="pres">
      <dgm:prSet presAssocID="{796477DF-D3E8-4038-B357-AA69026E6641}" presName="textNode" presStyleLbl="node1" presStyleIdx="2" presStyleCnt="4">
        <dgm:presLayoutVars>
          <dgm:bulletEnabled val="1"/>
        </dgm:presLayoutVars>
      </dgm:prSet>
      <dgm:spPr/>
      <dgm:t>
        <a:bodyPr/>
        <a:lstStyle/>
        <a:p>
          <a:endParaRPr lang="en-US"/>
        </a:p>
      </dgm:t>
    </dgm:pt>
    <dgm:pt modelId="{4F4206B6-AC9F-451E-8F76-61539114A8D7}" type="pres">
      <dgm:prSet presAssocID="{F9EF8C86-CFFD-4FCF-9994-F9243C9BF610}" presName="sibTrans" presStyleCnt="0"/>
      <dgm:spPr/>
    </dgm:pt>
    <dgm:pt modelId="{EB9C4279-398D-4B4D-946B-04C270A3BC71}" type="pres">
      <dgm:prSet presAssocID="{1924295B-A18A-4286-B172-B3DAC38FA231}" presName="textNode" presStyleLbl="node1" presStyleIdx="3" presStyleCnt="4">
        <dgm:presLayoutVars>
          <dgm:bulletEnabled val="1"/>
        </dgm:presLayoutVars>
      </dgm:prSet>
      <dgm:spPr/>
      <dgm:t>
        <a:bodyPr/>
        <a:lstStyle/>
        <a:p>
          <a:endParaRPr lang="en-US"/>
        </a:p>
      </dgm:t>
    </dgm:pt>
  </dgm:ptLst>
  <dgm:cxnLst>
    <dgm:cxn modelId="{C8BCC6EB-97F9-41D4-B67B-40EBFC6B7298}" type="presOf" srcId="{FF83386C-D0E7-4A41-AA2C-A733D04B6B37}" destId="{1B237550-14F1-41A6-AB91-038FEC11A780}" srcOrd="0" destOrd="0" presId="urn:microsoft.com/office/officeart/2005/8/layout/hProcess9"/>
    <dgm:cxn modelId="{2F2DFAE7-FD2E-437B-81B0-BF511537EE5B}" srcId="{CCEB8435-E9B8-42D5-87A9-A0314FD57438}" destId="{796477DF-D3E8-4038-B357-AA69026E6641}" srcOrd="2" destOrd="0" parTransId="{A44DBB69-B733-4088-95D7-CDA9D3181FCD}" sibTransId="{F9EF8C86-CFFD-4FCF-9994-F9243C9BF610}"/>
    <dgm:cxn modelId="{E2E4CA8B-7FE5-4AC3-97AF-591AFBF7E0E6}" srcId="{CCEB8435-E9B8-42D5-87A9-A0314FD57438}" destId="{1924295B-A18A-4286-B172-B3DAC38FA231}" srcOrd="3" destOrd="0" parTransId="{AA95BCB8-D6E1-4E68-BDFA-2AC09E1BAE76}" sibTransId="{CACA1E62-1D10-493A-9588-AC1810C6406E}"/>
    <dgm:cxn modelId="{BFD83840-3A52-47F0-B00E-6E1E96BCD6F7}" type="presOf" srcId="{AA405BE7-D9EE-4099-A338-95EB687D1D50}" destId="{637A2884-C860-4B00-8058-98BB89D3EDF9}" srcOrd="0" destOrd="0" presId="urn:microsoft.com/office/officeart/2005/8/layout/hProcess9"/>
    <dgm:cxn modelId="{9484D34E-F348-4EED-AABE-B8BCB0BE9F9A}" type="presOf" srcId="{CCEB8435-E9B8-42D5-87A9-A0314FD57438}" destId="{A6180A83-B013-403F-9791-60F382D799FD}" srcOrd="0" destOrd="0" presId="urn:microsoft.com/office/officeart/2005/8/layout/hProcess9"/>
    <dgm:cxn modelId="{9A6FEFCC-71BB-4E82-8E40-C51028D04730}" type="presOf" srcId="{796477DF-D3E8-4038-B357-AA69026E6641}" destId="{187B7353-F417-4C39-ACB2-FD4D67535331}" srcOrd="0" destOrd="0" presId="urn:microsoft.com/office/officeart/2005/8/layout/hProcess9"/>
    <dgm:cxn modelId="{4E9CE14D-9E6A-4AA7-9A04-B611E0F9ED00}" srcId="{CCEB8435-E9B8-42D5-87A9-A0314FD57438}" destId="{FF83386C-D0E7-4A41-AA2C-A733D04B6B37}" srcOrd="1" destOrd="0" parTransId="{36AC4B21-F6DE-469C-811C-010AB12CD3E9}" sibTransId="{7F20B62E-227E-42C6-9322-68BE836D10FA}"/>
    <dgm:cxn modelId="{E220722C-5C19-42FD-95C6-6E136EA1CB83}" srcId="{CCEB8435-E9B8-42D5-87A9-A0314FD57438}" destId="{AA405BE7-D9EE-4099-A338-95EB687D1D50}" srcOrd="0" destOrd="0" parTransId="{1C80185E-241C-46A4-A46D-C91D06140AE8}" sibTransId="{87E508BC-93F2-4E32-A690-78AE5D771BCA}"/>
    <dgm:cxn modelId="{5ACE9549-F58D-451F-AA61-23F86026B125}" type="presOf" srcId="{1924295B-A18A-4286-B172-B3DAC38FA231}" destId="{EB9C4279-398D-4B4D-946B-04C270A3BC71}" srcOrd="0" destOrd="0" presId="urn:microsoft.com/office/officeart/2005/8/layout/hProcess9"/>
    <dgm:cxn modelId="{70E8E610-2D9B-412F-BCB8-A0BE6F7BCA35}" type="presParOf" srcId="{A6180A83-B013-403F-9791-60F382D799FD}" destId="{F1EF5691-68FF-4403-B1E4-D4029F885B66}" srcOrd="0" destOrd="0" presId="urn:microsoft.com/office/officeart/2005/8/layout/hProcess9"/>
    <dgm:cxn modelId="{E4060276-1244-45D4-A0F4-AA39DEE8CDCC}" type="presParOf" srcId="{A6180A83-B013-403F-9791-60F382D799FD}" destId="{C74846BF-0AD9-47B4-A5BC-78E7DD751362}" srcOrd="1" destOrd="0" presId="urn:microsoft.com/office/officeart/2005/8/layout/hProcess9"/>
    <dgm:cxn modelId="{7DD8D6F8-11F8-445F-A2E1-DA730CBB5D22}" type="presParOf" srcId="{C74846BF-0AD9-47B4-A5BC-78E7DD751362}" destId="{637A2884-C860-4B00-8058-98BB89D3EDF9}" srcOrd="0" destOrd="0" presId="urn:microsoft.com/office/officeart/2005/8/layout/hProcess9"/>
    <dgm:cxn modelId="{3001DD37-9866-431C-88F3-45D82DCA9C75}" type="presParOf" srcId="{C74846BF-0AD9-47B4-A5BC-78E7DD751362}" destId="{4853E10F-09A4-4338-8051-BDA52B58FC8A}" srcOrd="1" destOrd="0" presId="urn:microsoft.com/office/officeart/2005/8/layout/hProcess9"/>
    <dgm:cxn modelId="{D889CDD5-5F30-4827-923B-815928C3DFEE}" type="presParOf" srcId="{C74846BF-0AD9-47B4-A5BC-78E7DD751362}" destId="{1B237550-14F1-41A6-AB91-038FEC11A780}" srcOrd="2" destOrd="0" presId="urn:microsoft.com/office/officeart/2005/8/layout/hProcess9"/>
    <dgm:cxn modelId="{FC1DC052-3D33-40B2-A15D-B407831EEDE3}" type="presParOf" srcId="{C74846BF-0AD9-47B4-A5BC-78E7DD751362}" destId="{39D403AA-927B-4BA0-96FD-57D366B79B2C}" srcOrd="3" destOrd="0" presId="urn:microsoft.com/office/officeart/2005/8/layout/hProcess9"/>
    <dgm:cxn modelId="{93875506-211D-474A-B3E5-A2866DAA6757}" type="presParOf" srcId="{C74846BF-0AD9-47B4-A5BC-78E7DD751362}" destId="{187B7353-F417-4C39-ACB2-FD4D67535331}" srcOrd="4" destOrd="0" presId="urn:microsoft.com/office/officeart/2005/8/layout/hProcess9"/>
    <dgm:cxn modelId="{425A14BC-6E2A-41D1-80D5-8BF922AD990C}" type="presParOf" srcId="{C74846BF-0AD9-47B4-A5BC-78E7DD751362}" destId="{4F4206B6-AC9F-451E-8F76-61539114A8D7}" srcOrd="5" destOrd="0" presId="urn:microsoft.com/office/officeart/2005/8/layout/hProcess9"/>
    <dgm:cxn modelId="{1C4A9384-2F2D-4147-AAE9-6B21C5D0B3C8}" type="presParOf" srcId="{C74846BF-0AD9-47B4-A5BC-78E7DD751362}" destId="{EB9C4279-398D-4B4D-946B-04C270A3BC71}" srcOrd="6" destOrd="0" presId="urn:microsoft.com/office/officeart/2005/8/layout/hProcess9"/>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6E168628-0496-4AC6-A89A-4EB3D66CE12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1B3E3B3-AF90-401D-AC9E-567B54ED53F0}">
      <dgm:prSet phldrT="[Text]"/>
      <dgm:spPr/>
      <dgm:t>
        <a:bodyPr/>
        <a:lstStyle/>
        <a:p>
          <a:pPr rtl="0"/>
          <a:r>
            <a:rPr lang="en-US" dirty="0" smtClean="0"/>
            <a:t>Writing Tips</a:t>
          </a:r>
          <a:endParaRPr lang="en-US" dirty="0"/>
        </a:p>
      </dgm:t>
    </dgm:pt>
    <dgm:pt modelId="{49CD9B56-06B9-4E40-8DB8-8E11FC3F06BF}" type="parTrans" cxnId="{839BCDA1-CD69-4F69-ADF1-63C39A85ED35}">
      <dgm:prSet/>
      <dgm:spPr/>
      <dgm:t>
        <a:bodyPr/>
        <a:lstStyle/>
        <a:p>
          <a:pPr rtl="0"/>
          <a:endParaRPr lang="en-US"/>
        </a:p>
      </dgm:t>
    </dgm:pt>
    <dgm:pt modelId="{4A8D763B-16D3-4F14-A862-B002DCB8931B}" type="sibTrans" cxnId="{839BCDA1-CD69-4F69-ADF1-63C39A85ED35}">
      <dgm:prSet/>
      <dgm:spPr/>
      <dgm:t>
        <a:bodyPr/>
        <a:lstStyle/>
        <a:p>
          <a:pPr rtl="0"/>
          <a:endParaRPr lang="en-US"/>
        </a:p>
      </dgm:t>
    </dgm:pt>
    <dgm:pt modelId="{E496EAB3-F1F8-47E2-9785-D26420C2EB26}" type="pres">
      <dgm:prSet presAssocID="{6E168628-0496-4AC6-A89A-4EB3D66CE12A}" presName="linearFlow" presStyleCnt="0">
        <dgm:presLayoutVars>
          <dgm:dir/>
          <dgm:resizeHandles val="exact"/>
        </dgm:presLayoutVars>
      </dgm:prSet>
      <dgm:spPr/>
      <dgm:t>
        <a:bodyPr/>
        <a:lstStyle/>
        <a:p>
          <a:endParaRPr lang="en-US"/>
        </a:p>
      </dgm:t>
    </dgm:pt>
    <dgm:pt modelId="{CDE52782-5DF5-48F5-801A-2D6171C8802F}" type="pres">
      <dgm:prSet presAssocID="{F1B3E3B3-AF90-401D-AC9E-567B54ED53F0}" presName="composite" presStyleCnt="0"/>
      <dgm:spPr/>
    </dgm:pt>
    <dgm:pt modelId="{7582535A-B714-475D-BB00-8BFA58137E2D}" type="pres">
      <dgm:prSet presAssocID="{F1B3E3B3-AF90-401D-AC9E-567B54ED53F0}" presName="imgShp" presStyleLbl="fgImgPlace1" presStyleIdx="0" presStyleCnt="1"/>
      <dgm:spPr>
        <a:blipFill rotWithShape="1">
          <a:blip xmlns:r="http://schemas.openxmlformats.org/officeDocument/2006/relationships" r:embed="rId1"/>
          <a:stretch>
            <a:fillRect/>
          </a:stretch>
        </a:blipFill>
      </dgm:spPr>
    </dgm:pt>
    <dgm:pt modelId="{E634CAEB-A33D-45BC-A0DB-210E5823ACA5}" type="pres">
      <dgm:prSet presAssocID="{F1B3E3B3-AF90-401D-AC9E-567B54ED53F0}" presName="txShp" presStyleLbl="node1" presStyleIdx="0" presStyleCnt="1" custScaleX="110379">
        <dgm:presLayoutVars>
          <dgm:bulletEnabled val="1"/>
        </dgm:presLayoutVars>
      </dgm:prSet>
      <dgm:spPr/>
      <dgm:t>
        <a:bodyPr/>
        <a:lstStyle/>
        <a:p>
          <a:endParaRPr lang="en-US"/>
        </a:p>
      </dgm:t>
    </dgm:pt>
  </dgm:ptLst>
  <dgm:cxnLst>
    <dgm:cxn modelId="{839BCDA1-CD69-4F69-ADF1-63C39A85ED35}" srcId="{6E168628-0496-4AC6-A89A-4EB3D66CE12A}" destId="{F1B3E3B3-AF90-401D-AC9E-567B54ED53F0}" srcOrd="0" destOrd="0" parTransId="{49CD9B56-06B9-4E40-8DB8-8E11FC3F06BF}" sibTransId="{4A8D763B-16D3-4F14-A862-B002DCB8931B}"/>
    <dgm:cxn modelId="{DF95717F-06F8-4948-AD28-D60EEF6D77B0}" type="presOf" srcId="{6E168628-0496-4AC6-A89A-4EB3D66CE12A}" destId="{E496EAB3-F1F8-47E2-9785-D26420C2EB26}" srcOrd="0" destOrd="0" presId="urn:microsoft.com/office/officeart/2005/8/layout/vList3"/>
    <dgm:cxn modelId="{77BD227C-46F8-47B0-AD27-56060D6520DC}" type="presOf" srcId="{F1B3E3B3-AF90-401D-AC9E-567B54ED53F0}" destId="{E634CAEB-A33D-45BC-A0DB-210E5823ACA5}" srcOrd="0" destOrd="0" presId="urn:microsoft.com/office/officeart/2005/8/layout/vList3"/>
    <dgm:cxn modelId="{37DACA98-28B0-4651-B84B-A061B755F69C}" type="presParOf" srcId="{E496EAB3-F1F8-47E2-9785-D26420C2EB26}" destId="{CDE52782-5DF5-48F5-801A-2D6171C8802F}" srcOrd="0" destOrd="0" presId="urn:microsoft.com/office/officeart/2005/8/layout/vList3"/>
    <dgm:cxn modelId="{2A506AE1-8E28-41A1-BDE3-6AD8AC55FC83}" type="presParOf" srcId="{CDE52782-5DF5-48F5-801A-2D6171C8802F}" destId="{7582535A-B714-475D-BB00-8BFA58137E2D}" srcOrd="0" destOrd="0" presId="urn:microsoft.com/office/officeart/2005/8/layout/vList3"/>
    <dgm:cxn modelId="{795FD43F-3DF9-46DD-AB6E-2E0BC088CED5}" type="presParOf" srcId="{CDE52782-5DF5-48F5-801A-2D6171C8802F}" destId="{E634CAEB-A33D-45BC-A0DB-210E5823ACA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38F29575-5629-45F0-97F9-BF5CB87EF437}"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B4ABD3C3-6951-4218-8DEC-EC8C769AA2BA}">
      <dgm:prSet phldrT="[Text]"/>
      <dgm:spPr/>
      <dgm:t>
        <a:bodyPr/>
        <a:lstStyle/>
        <a:p>
          <a:r>
            <a:rPr lang="en-US" dirty="0" smtClean="0"/>
            <a:t>Does it have a single point</a:t>
          </a:r>
          <a:endParaRPr lang="en-US" dirty="0"/>
        </a:p>
      </dgm:t>
    </dgm:pt>
    <dgm:pt modelId="{19A112E8-8646-438A-B3DD-0258FB38EEF1}" type="parTrans" cxnId="{66AB4DA6-FF92-4FDD-9F5F-9F0337B05BE6}">
      <dgm:prSet/>
      <dgm:spPr/>
      <dgm:t>
        <a:bodyPr/>
        <a:lstStyle/>
        <a:p>
          <a:endParaRPr lang="en-US"/>
        </a:p>
      </dgm:t>
    </dgm:pt>
    <dgm:pt modelId="{0939F5C5-E7D9-484C-80EC-BA6AA49ED5EC}" type="sibTrans" cxnId="{66AB4DA6-FF92-4FDD-9F5F-9F0337B05BE6}">
      <dgm:prSet/>
      <dgm:spPr/>
      <dgm:t>
        <a:bodyPr/>
        <a:lstStyle/>
        <a:p>
          <a:endParaRPr lang="en-US"/>
        </a:p>
      </dgm:t>
    </dgm:pt>
    <dgm:pt modelId="{B560AD1C-2287-4B2F-BC37-9DB82450C1E7}">
      <dgm:prSet phldrT="[Text]"/>
      <dgm:spPr/>
      <dgm:t>
        <a:bodyPr/>
        <a:lstStyle/>
        <a:p>
          <a:r>
            <a:rPr lang="en-US" b="0" i="0" dirty="0" smtClean="0"/>
            <a:t>Whether it strengthens the para</a:t>
          </a:r>
          <a:endParaRPr lang="en-US" dirty="0"/>
        </a:p>
      </dgm:t>
    </dgm:pt>
    <dgm:pt modelId="{DFBC6E31-2D64-4CBB-915F-C8569CAACB79}" type="parTrans" cxnId="{343AC767-8517-4DCB-8B45-970CCE6A14D6}">
      <dgm:prSet/>
      <dgm:spPr/>
      <dgm:t>
        <a:bodyPr/>
        <a:lstStyle/>
        <a:p>
          <a:endParaRPr lang="en-US"/>
        </a:p>
      </dgm:t>
    </dgm:pt>
    <dgm:pt modelId="{EC272BBA-032A-4FA1-9B5A-8E48AB57A647}" type="sibTrans" cxnId="{343AC767-8517-4DCB-8B45-970CCE6A14D6}">
      <dgm:prSet/>
      <dgm:spPr/>
      <dgm:t>
        <a:bodyPr/>
        <a:lstStyle/>
        <a:p>
          <a:endParaRPr lang="en-US"/>
        </a:p>
      </dgm:t>
    </dgm:pt>
    <dgm:pt modelId="{053D38C8-F090-46F1-9E75-DB61CDF8DB10}">
      <dgm:prSet phldrT="[Text]"/>
      <dgm:spPr/>
      <dgm:t>
        <a:bodyPr/>
        <a:lstStyle/>
        <a:p>
          <a:r>
            <a:rPr lang="en-US" b="0" i="0" dirty="0" smtClean="0"/>
            <a:t>If not, rewrite or delete it</a:t>
          </a:r>
          <a:endParaRPr lang="en-US" dirty="0"/>
        </a:p>
      </dgm:t>
    </dgm:pt>
    <dgm:pt modelId="{A3DFF810-BFC2-49A8-910A-355765846268}" type="parTrans" cxnId="{EED361A4-8EF4-4B25-A1D7-6F61182F3477}">
      <dgm:prSet/>
      <dgm:spPr/>
      <dgm:t>
        <a:bodyPr/>
        <a:lstStyle/>
        <a:p>
          <a:endParaRPr lang="en-US"/>
        </a:p>
      </dgm:t>
    </dgm:pt>
    <dgm:pt modelId="{A2E74BC3-8095-4360-A73E-3745BD11CB03}" type="sibTrans" cxnId="{EED361A4-8EF4-4B25-A1D7-6F61182F3477}">
      <dgm:prSet/>
      <dgm:spPr/>
      <dgm:t>
        <a:bodyPr/>
        <a:lstStyle/>
        <a:p>
          <a:endParaRPr lang="en-US"/>
        </a:p>
      </dgm:t>
    </dgm:pt>
    <dgm:pt modelId="{D320E44C-B9FA-44C3-B3A1-14D6472DAA74}" type="pres">
      <dgm:prSet presAssocID="{38F29575-5629-45F0-97F9-BF5CB87EF437}" presName="Name0" presStyleCnt="0">
        <dgm:presLayoutVars>
          <dgm:dir/>
          <dgm:resizeHandles val="exact"/>
        </dgm:presLayoutVars>
      </dgm:prSet>
      <dgm:spPr/>
      <dgm:t>
        <a:bodyPr/>
        <a:lstStyle/>
        <a:p>
          <a:endParaRPr lang="en-US"/>
        </a:p>
      </dgm:t>
    </dgm:pt>
    <dgm:pt modelId="{8B944AD5-E7EF-41F0-8A25-3310C82B5406}" type="pres">
      <dgm:prSet presAssocID="{38F29575-5629-45F0-97F9-BF5CB87EF437}" presName="arrow" presStyleLbl="bgShp" presStyleIdx="0" presStyleCnt="1"/>
      <dgm:spPr/>
    </dgm:pt>
    <dgm:pt modelId="{A6314905-17AF-4AC0-9E0E-BDBB8D2CA82E}" type="pres">
      <dgm:prSet presAssocID="{38F29575-5629-45F0-97F9-BF5CB87EF437}" presName="points" presStyleCnt="0"/>
      <dgm:spPr/>
    </dgm:pt>
    <dgm:pt modelId="{02A2B499-255B-4839-9758-CEB2C014BA02}" type="pres">
      <dgm:prSet presAssocID="{B4ABD3C3-6951-4218-8DEC-EC8C769AA2BA}" presName="compositeA" presStyleCnt="0"/>
      <dgm:spPr/>
    </dgm:pt>
    <dgm:pt modelId="{3472655F-378D-4BDF-BE0C-2A0D1C51F640}" type="pres">
      <dgm:prSet presAssocID="{B4ABD3C3-6951-4218-8DEC-EC8C769AA2BA}" presName="textA" presStyleLbl="revTx" presStyleIdx="0" presStyleCnt="3">
        <dgm:presLayoutVars>
          <dgm:bulletEnabled val="1"/>
        </dgm:presLayoutVars>
      </dgm:prSet>
      <dgm:spPr/>
      <dgm:t>
        <a:bodyPr/>
        <a:lstStyle/>
        <a:p>
          <a:endParaRPr lang="en-US"/>
        </a:p>
      </dgm:t>
    </dgm:pt>
    <dgm:pt modelId="{4AF88F24-FE25-48BA-8A41-80F500E382CC}" type="pres">
      <dgm:prSet presAssocID="{B4ABD3C3-6951-4218-8DEC-EC8C769AA2BA}" presName="circleA" presStyleLbl="node1" presStyleIdx="0" presStyleCnt="3"/>
      <dgm:spPr/>
    </dgm:pt>
    <dgm:pt modelId="{CE92A9A9-3B62-4DAF-A6C3-E87AFE83FBC1}" type="pres">
      <dgm:prSet presAssocID="{B4ABD3C3-6951-4218-8DEC-EC8C769AA2BA}" presName="spaceA" presStyleCnt="0"/>
      <dgm:spPr/>
    </dgm:pt>
    <dgm:pt modelId="{ED0EF056-60F0-4C65-BA1F-829D76C54ABD}" type="pres">
      <dgm:prSet presAssocID="{0939F5C5-E7D9-484C-80EC-BA6AA49ED5EC}" presName="space" presStyleCnt="0"/>
      <dgm:spPr/>
    </dgm:pt>
    <dgm:pt modelId="{C18C67C7-DE06-45B6-BAF6-7E3CDE490D89}" type="pres">
      <dgm:prSet presAssocID="{B560AD1C-2287-4B2F-BC37-9DB82450C1E7}" presName="compositeB" presStyleCnt="0"/>
      <dgm:spPr/>
    </dgm:pt>
    <dgm:pt modelId="{700B881A-1BB2-4740-BFF2-89202029A095}" type="pres">
      <dgm:prSet presAssocID="{B560AD1C-2287-4B2F-BC37-9DB82450C1E7}" presName="textB" presStyleLbl="revTx" presStyleIdx="1" presStyleCnt="3">
        <dgm:presLayoutVars>
          <dgm:bulletEnabled val="1"/>
        </dgm:presLayoutVars>
      </dgm:prSet>
      <dgm:spPr/>
      <dgm:t>
        <a:bodyPr/>
        <a:lstStyle/>
        <a:p>
          <a:endParaRPr lang="en-US"/>
        </a:p>
      </dgm:t>
    </dgm:pt>
    <dgm:pt modelId="{571CFB4E-43F8-4684-A6DD-13ADE8DB4343}" type="pres">
      <dgm:prSet presAssocID="{B560AD1C-2287-4B2F-BC37-9DB82450C1E7}" presName="circleB" presStyleLbl="node1" presStyleIdx="1" presStyleCnt="3"/>
      <dgm:spPr/>
    </dgm:pt>
    <dgm:pt modelId="{39A597B9-6C4B-4435-B2A1-7E7807EEDA55}" type="pres">
      <dgm:prSet presAssocID="{B560AD1C-2287-4B2F-BC37-9DB82450C1E7}" presName="spaceB" presStyleCnt="0"/>
      <dgm:spPr/>
    </dgm:pt>
    <dgm:pt modelId="{14B2304C-2C6E-4FA4-9AAB-9DE3F6F8C29D}" type="pres">
      <dgm:prSet presAssocID="{EC272BBA-032A-4FA1-9B5A-8E48AB57A647}" presName="space" presStyleCnt="0"/>
      <dgm:spPr/>
    </dgm:pt>
    <dgm:pt modelId="{75AC8CF2-1B40-4EA8-97B7-D1C2B7AD9619}" type="pres">
      <dgm:prSet presAssocID="{053D38C8-F090-46F1-9E75-DB61CDF8DB10}" presName="compositeA" presStyleCnt="0"/>
      <dgm:spPr/>
    </dgm:pt>
    <dgm:pt modelId="{FC713C66-BB0D-4D5C-B653-F2AF5E468F81}" type="pres">
      <dgm:prSet presAssocID="{053D38C8-F090-46F1-9E75-DB61CDF8DB10}" presName="textA" presStyleLbl="revTx" presStyleIdx="2" presStyleCnt="3">
        <dgm:presLayoutVars>
          <dgm:bulletEnabled val="1"/>
        </dgm:presLayoutVars>
      </dgm:prSet>
      <dgm:spPr/>
      <dgm:t>
        <a:bodyPr/>
        <a:lstStyle/>
        <a:p>
          <a:endParaRPr lang="en-US"/>
        </a:p>
      </dgm:t>
    </dgm:pt>
    <dgm:pt modelId="{89651674-22ED-4118-842B-3B5C581B73A1}" type="pres">
      <dgm:prSet presAssocID="{053D38C8-F090-46F1-9E75-DB61CDF8DB10}" presName="circleA" presStyleLbl="node1" presStyleIdx="2" presStyleCnt="3"/>
      <dgm:spPr/>
    </dgm:pt>
    <dgm:pt modelId="{F77CDD1E-7725-4D9F-8838-F1BD7D501600}" type="pres">
      <dgm:prSet presAssocID="{053D38C8-F090-46F1-9E75-DB61CDF8DB10}" presName="spaceA" presStyleCnt="0"/>
      <dgm:spPr/>
    </dgm:pt>
  </dgm:ptLst>
  <dgm:cxnLst>
    <dgm:cxn modelId="{66AB4DA6-FF92-4FDD-9F5F-9F0337B05BE6}" srcId="{38F29575-5629-45F0-97F9-BF5CB87EF437}" destId="{B4ABD3C3-6951-4218-8DEC-EC8C769AA2BA}" srcOrd="0" destOrd="0" parTransId="{19A112E8-8646-438A-B3DD-0258FB38EEF1}" sibTransId="{0939F5C5-E7D9-484C-80EC-BA6AA49ED5EC}"/>
    <dgm:cxn modelId="{8D378AFF-B816-484F-AB4F-376C6A1BB348}" type="presOf" srcId="{38F29575-5629-45F0-97F9-BF5CB87EF437}" destId="{D320E44C-B9FA-44C3-B3A1-14D6472DAA74}" srcOrd="0" destOrd="0" presId="urn:microsoft.com/office/officeart/2005/8/layout/hProcess11"/>
    <dgm:cxn modelId="{6C0C696C-587D-4270-8684-2269522CC624}" type="presOf" srcId="{B560AD1C-2287-4B2F-BC37-9DB82450C1E7}" destId="{700B881A-1BB2-4740-BFF2-89202029A095}" srcOrd="0" destOrd="0" presId="urn:microsoft.com/office/officeart/2005/8/layout/hProcess11"/>
    <dgm:cxn modelId="{EED361A4-8EF4-4B25-A1D7-6F61182F3477}" srcId="{38F29575-5629-45F0-97F9-BF5CB87EF437}" destId="{053D38C8-F090-46F1-9E75-DB61CDF8DB10}" srcOrd="2" destOrd="0" parTransId="{A3DFF810-BFC2-49A8-910A-355765846268}" sibTransId="{A2E74BC3-8095-4360-A73E-3745BD11CB03}"/>
    <dgm:cxn modelId="{8C8A9422-BE46-4553-A886-AD2F3FFCAE20}" type="presOf" srcId="{B4ABD3C3-6951-4218-8DEC-EC8C769AA2BA}" destId="{3472655F-378D-4BDF-BE0C-2A0D1C51F640}" srcOrd="0" destOrd="0" presId="urn:microsoft.com/office/officeart/2005/8/layout/hProcess11"/>
    <dgm:cxn modelId="{7C3AF67B-87B7-402C-AF45-879D36970FD2}" type="presOf" srcId="{053D38C8-F090-46F1-9E75-DB61CDF8DB10}" destId="{FC713C66-BB0D-4D5C-B653-F2AF5E468F81}" srcOrd="0" destOrd="0" presId="urn:microsoft.com/office/officeart/2005/8/layout/hProcess11"/>
    <dgm:cxn modelId="{343AC767-8517-4DCB-8B45-970CCE6A14D6}" srcId="{38F29575-5629-45F0-97F9-BF5CB87EF437}" destId="{B560AD1C-2287-4B2F-BC37-9DB82450C1E7}" srcOrd="1" destOrd="0" parTransId="{DFBC6E31-2D64-4CBB-915F-C8569CAACB79}" sibTransId="{EC272BBA-032A-4FA1-9B5A-8E48AB57A647}"/>
    <dgm:cxn modelId="{EC47FD7E-8E16-4547-B9A1-9A2997BB6296}" type="presParOf" srcId="{D320E44C-B9FA-44C3-B3A1-14D6472DAA74}" destId="{8B944AD5-E7EF-41F0-8A25-3310C82B5406}" srcOrd="0" destOrd="0" presId="urn:microsoft.com/office/officeart/2005/8/layout/hProcess11"/>
    <dgm:cxn modelId="{A71F9581-93C1-4E71-9B6F-3A85B009A9B8}" type="presParOf" srcId="{D320E44C-B9FA-44C3-B3A1-14D6472DAA74}" destId="{A6314905-17AF-4AC0-9E0E-BDBB8D2CA82E}" srcOrd="1" destOrd="0" presId="urn:microsoft.com/office/officeart/2005/8/layout/hProcess11"/>
    <dgm:cxn modelId="{942F5ECC-50D1-4A0F-A48C-958753BFD024}" type="presParOf" srcId="{A6314905-17AF-4AC0-9E0E-BDBB8D2CA82E}" destId="{02A2B499-255B-4839-9758-CEB2C014BA02}" srcOrd="0" destOrd="0" presId="urn:microsoft.com/office/officeart/2005/8/layout/hProcess11"/>
    <dgm:cxn modelId="{48D4AF8E-48E1-40C2-AF0C-C848E7CDEB62}" type="presParOf" srcId="{02A2B499-255B-4839-9758-CEB2C014BA02}" destId="{3472655F-378D-4BDF-BE0C-2A0D1C51F640}" srcOrd="0" destOrd="0" presId="urn:microsoft.com/office/officeart/2005/8/layout/hProcess11"/>
    <dgm:cxn modelId="{FCB91A51-3343-4D61-8610-DCB3D2C560B9}" type="presParOf" srcId="{02A2B499-255B-4839-9758-CEB2C014BA02}" destId="{4AF88F24-FE25-48BA-8A41-80F500E382CC}" srcOrd="1" destOrd="0" presId="urn:microsoft.com/office/officeart/2005/8/layout/hProcess11"/>
    <dgm:cxn modelId="{60EE234C-CB6A-4A2F-B565-D5EB4EF06CAC}" type="presParOf" srcId="{02A2B499-255B-4839-9758-CEB2C014BA02}" destId="{CE92A9A9-3B62-4DAF-A6C3-E87AFE83FBC1}" srcOrd="2" destOrd="0" presId="urn:microsoft.com/office/officeart/2005/8/layout/hProcess11"/>
    <dgm:cxn modelId="{B3881788-41CF-456C-81E3-B10E6CF1C9B5}" type="presParOf" srcId="{A6314905-17AF-4AC0-9E0E-BDBB8D2CA82E}" destId="{ED0EF056-60F0-4C65-BA1F-829D76C54ABD}" srcOrd="1" destOrd="0" presId="urn:microsoft.com/office/officeart/2005/8/layout/hProcess11"/>
    <dgm:cxn modelId="{6B44DBF3-758D-45E9-BC62-0770204866CA}" type="presParOf" srcId="{A6314905-17AF-4AC0-9E0E-BDBB8D2CA82E}" destId="{C18C67C7-DE06-45B6-BAF6-7E3CDE490D89}" srcOrd="2" destOrd="0" presId="urn:microsoft.com/office/officeart/2005/8/layout/hProcess11"/>
    <dgm:cxn modelId="{ED1C6BD6-9C78-4C34-8322-C1A6789DC534}" type="presParOf" srcId="{C18C67C7-DE06-45B6-BAF6-7E3CDE490D89}" destId="{700B881A-1BB2-4740-BFF2-89202029A095}" srcOrd="0" destOrd="0" presId="urn:microsoft.com/office/officeart/2005/8/layout/hProcess11"/>
    <dgm:cxn modelId="{2734914D-7D95-45DA-BB9A-96210E4595FB}" type="presParOf" srcId="{C18C67C7-DE06-45B6-BAF6-7E3CDE490D89}" destId="{571CFB4E-43F8-4684-A6DD-13ADE8DB4343}" srcOrd="1" destOrd="0" presId="urn:microsoft.com/office/officeart/2005/8/layout/hProcess11"/>
    <dgm:cxn modelId="{8B94F30E-F4E7-432E-AABC-A99E48590F19}" type="presParOf" srcId="{C18C67C7-DE06-45B6-BAF6-7E3CDE490D89}" destId="{39A597B9-6C4B-4435-B2A1-7E7807EEDA55}" srcOrd="2" destOrd="0" presId="urn:microsoft.com/office/officeart/2005/8/layout/hProcess11"/>
    <dgm:cxn modelId="{994C0B20-FE8B-4A57-A042-E72DABACD56B}" type="presParOf" srcId="{A6314905-17AF-4AC0-9E0E-BDBB8D2CA82E}" destId="{14B2304C-2C6E-4FA4-9AAB-9DE3F6F8C29D}" srcOrd="3" destOrd="0" presId="urn:microsoft.com/office/officeart/2005/8/layout/hProcess11"/>
    <dgm:cxn modelId="{AE1756F7-1A54-4E14-A38A-75F35E5D184D}" type="presParOf" srcId="{A6314905-17AF-4AC0-9E0E-BDBB8D2CA82E}" destId="{75AC8CF2-1B40-4EA8-97B7-D1C2B7AD9619}" srcOrd="4" destOrd="0" presId="urn:microsoft.com/office/officeart/2005/8/layout/hProcess11"/>
    <dgm:cxn modelId="{E6BB41F6-37AC-4A3F-AF43-90F5B49CE6DF}" type="presParOf" srcId="{75AC8CF2-1B40-4EA8-97B7-D1C2B7AD9619}" destId="{FC713C66-BB0D-4D5C-B653-F2AF5E468F81}" srcOrd="0" destOrd="0" presId="urn:microsoft.com/office/officeart/2005/8/layout/hProcess11"/>
    <dgm:cxn modelId="{066DDFA9-A79B-46CC-BC7D-B8155A2919EF}" type="presParOf" srcId="{75AC8CF2-1B40-4EA8-97B7-D1C2B7AD9619}" destId="{89651674-22ED-4118-842B-3B5C581B73A1}" srcOrd="1" destOrd="0" presId="urn:microsoft.com/office/officeart/2005/8/layout/hProcess11"/>
    <dgm:cxn modelId="{2312BE01-35CD-4966-A318-730339E42F0F}" type="presParOf" srcId="{75AC8CF2-1B40-4EA8-97B7-D1C2B7AD9619}" destId="{F77CDD1E-7725-4D9F-8838-F1BD7D501600}"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CCEB8435-E9B8-42D5-87A9-A0314FD57438}" type="doc">
      <dgm:prSet loTypeId="urn:microsoft.com/office/officeart/2005/8/layout/hProcess9" loCatId="process" qsTypeId="urn:microsoft.com/office/officeart/2005/8/quickstyle/simple1" qsCatId="simple" csTypeId="urn:microsoft.com/office/officeart/2005/8/colors/colorful3" csCatId="colorful" phldr="1"/>
      <dgm:spPr/>
    </dgm:pt>
    <dgm:pt modelId="{AA405BE7-D9EE-4099-A338-95EB687D1D50}">
      <dgm:prSet phldrT="[Text]"/>
      <dgm:spPr/>
      <dgm:t>
        <a:bodyPr/>
        <a:lstStyle/>
        <a:p>
          <a:r>
            <a:rPr lang="en-US" dirty="0" smtClean="0"/>
            <a:t>Section</a:t>
          </a:r>
          <a:endParaRPr lang="en-US" dirty="0"/>
        </a:p>
      </dgm:t>
    </dgm:pt>
    <dgm:pt modelId="{1C80185E-241C-46A4-A46D-C91D06140AE8}" type="parTrans" cxnId="{E220722C-5C19-42FD-95C6-6E136EA1CB83}">
      <dgm:prSet/>
      <dgm:spPr/>
      <dgm:t>
        <a:bodyPr/>
        <a:lstStyle/>
        <a:p>
          <a:endParaRPr lang="en-US"/>
        </a:p>
      </dgm:t>
    </dgm:pt>
    <dgm:pt modelId="{87E508BC-93F2-4E32-A690-78AE5D771BCA}" type="sibTrans" cxnId="{E220722C-5C19-42FD-95C6-6E136EA1CB83}">
      <dgm:prSet/>
      <dgm:spPr/>
      <dgm:t>
        <a:bodyPr/>
        <a:lstStyle/>
        <a:p>
          <a:endParaRPr lang="en-US"/>
        </a:p>
      </dgm:t>
    </dgm:pt>
    <dgm:pt modelId="{FF83386C-D0E7-4A41-AA2C-A733D04B6B37}">
      <dgm:prSet phldrT="[Text]"/>
      <dgm:spPr/>
      <dgm:t>
        <a:bodyPr/>
        <a:lstStyle/>
        <a:p>
          <a:r>
            <a:rPr lang="en-US" dirty="0" smtClean="0"/>
            <a:t>Paragraph</a:t>
          </a:r>
          <a:endParaRPr lang="en-US" dirty="0"/>
        </a:p>
      </dgm:t>
    </dgm:pt>
    <dgm:pt modelId="{36AC4B21-F6DE-469C-811C-010AB12CD3E9}" type="parTrans" cxnId="{4E9CE14D-9E6A-4AA7-9A04-B611E0F9ED00}">
      <dgm:prSet/>
      <dgm:spPr/>
      <dgm:t>
        <a:bodyPr/>
        <a:lstStyle/>
        <a:p>
          <a:endParaRPr lang="en-US"/>
        </a:p>
      </dgm:t>
    </dgm:pt>
    <dgm:pt modelId="{7F20B62E-227E-42C6-9322-68BE836D10FA}" type="sibTrans" cxnId="{4E9CE14D-9E6A-4AA7-9A04-B611E0F9ED00}">
      <dgm:prSet/>
      <dgm:spPr/>
      <dgm:t>
        <a:bodyPr/>
        <a:lstStyle/>
        <a:p>
          <a:endParaRPr lang="en-US"/>
        </a:p>
      </dgm:t>
    </dgm:pt>
    <dgm:pt modelId="{796477DF-D3E8-4038-B357-AA69026E6641}">
      <dgm:prSet phldrT="[Text]"/>
      <dgm:spPr/>
      <dgm:t>
        <a:bodyPr/>
        <a:lstStyle/>
        <a:p>
          <a:r>
            <a:rPr lang="en-US" dirty="0" smtClean="0"/>
            <a:t>Sentence</a:t>
          </a:r>
          <a:endParaRPr lang="en-US" dirty="0"/>
        </a:p>
      </dgm:t>
    </dgm:pt>
    <dgm:pt modelId="{A44DBB69-B733-4088-95D7-CDA9D3181FCD}" type="parTrans" cxnId="{2F2DFAE7-FD2E-437B-81B0-BF511537EE5B}">
      <dgm:prSet/>
      <dgm:spPr/>
      <dgm:t>
        <a:bodyPr/>
        <a:lstStyle/>
        <a:p>
          <a:endParaRPr lang="en-US"/>
        </a:p>
      </dgm:t>
    </dgm:pt>
    <dgm:pt modelId="{F9EF8C86-CFFD-4FCF-9994-F9243C9BF610}" type="sibTrans" cxnId="{2F2DFAE7-FD2E-437B-81B0-BF511537EE5B}">
      <dgm:prSet/>
      <dgm:spPr/>
      <dgm:t>
        <a:bodyPr/>
        <a:lstStyle/>
        <a:p>
          <a:endParaRPr lang="en-US"/>
        </a:p>
      </dgm:t>
    </dgm:pt>
    <dgm:pt modelId="{1924295B-A18A-4286-B172-B3DAC38FA231}">
      <dgm:prSet phldrT="[Text]"/>
      <dgm:spPr/>
      <dgm:t>
        <a:bodyPr/>
        <a:lstStyle/>
        <a:p>
          <a:r>
            <a:rPr lang="en-US" dirty="0" smtClean="0"/>
            <a:t>Word</a:t>
          </a:r>
          <a:endParaRPr lang="en-US" dirty="0"/>
        </a:p>
      </dgm:t>
    </dgm:pt>
    <dgm:pt modelId="{AA95BCB8-D6E1-4E68-BDFA-2AC09E1BAE76}" type="parTrans" cxnId="{E2E4CA8B-7FE5-4AC3-97AF-591AFBF7E0E6}">
      <dgm:prSet/>
      <dgm:spPr/>
      <dgm:t>
        <a:bodyPr/>
        <a:lstStyle/>
        <a:p>
          <a:endParaRPr lang="en-US"/>
        </a:p>
      </dgm:t>
    </dgm:pt>
    <dgm:pt modelId="{CACA1E62-1D10-493A-9588-AC1810C6406E}" type="sibTrans" cxnId="{E2E4CA8B-7FE5-4AC3-97AF-591AFBF7E0E6}">
      <dgm:prSet/>
      <dgm:spPr/>
      <dgm:t>
        <a:bodyPr/>
        <a:lstStyle/>
        <a:p>
          <a:endParaRPr lang="en-US"/>
        </a:p>
      </dgm:t>
    </dgm:pt>
    <dgm:pt modelId="{A6180A83-B013-403F-9791-60F382D799FD}" type="pres">
      <dgm:prSet presAssocID="{CCEB8435-E9B8-42D5-87A9-A0314FD57438}" presName="CompostProcess" presStyleCnt="0">
        <dgm:presLayoutVars>
          <dgm:dir/>
          <dgm:resizeHandles val="exact"/>
        </dgm:presLayoutVars>
      </dgm:prSet>
      <dgm:spPr/>
    </dgm:pt>
    <dgm:pt modelId="{F1EF5691-68FF-4403-B1E4-D4029F885B66}" type="pres">
      <dgm:prSet presAssocID="{CCEB8435-E9B8-42D5-87A9-A0314FD57438}" presName="arrow" presStyleLbl="bgShp" presStyleIdx="0" presStyleCnt="1"/>
      <dgm:spPr/>
    </dgm:pt>
    <dgm:pt modelId="{C74846BF-0AD9-47B4-A5BC-78E7DD751362}" type="pres">
      <dgm:prSet presAssocID="{CCEB8435-E9B8-42D5-87A9-A0314FD57438}" presName="linearProcess" presStyleCnt="0"/>
      <dgm:spPr/>
    </dgm:pt>
    <dgm:pt modelId="{637A2884-C860-4B00-8058-98BB89D3EDF9}" type="pres">
      <dgm:prSet presAssocID="{AA405BE7-D9EE-4099-A338-95EB687D1D50}" presName="textNode" presStyleLbl="node1" presStyleIdx="0" presStyleCnt="4">
        <dgm:presLayoutVars>
          <dgm:bulletEnabled val="1"/>
        </dgm:presLayoutVars>
      </dgm:prSet>
      <dgm:spPr/>
      <dgm:t>
        <a:bodyPr/>
        <a:lstStyle/>
        <a:p>
          <a:endParaRPr lang="en-US"/>
        </a:p>
      </dgm:t>
    </dgm:pt>
    <dgm:pt modelId="{4853E10F-09A4-4338-8051-BDA52B58FC8A}" type="pres">
      <dgm:prSet presAssocID="{87E508BC-93F2-4E32-A690-78AE5D771BCA}" presName="sibTrans" presStyleCnt="0"/>
      <dgm:spPr/>
    </dgm:pt>
    <dgm:pt modelId="{1B237550-14F1-41A6-AB91-038FEC11A780}" type="pres">
      <dgm:prSet presAssocID="{FF83386C-D0E7-4A41-AA2C-A733D04B6B37}" presName="textNode" presStyleLbl="node1" presStyleIdx="1" presStyleCnt="4">
        <dgm:presLayoutVars>
          <dgm:bulletEnabled val="1"/>
        </dgm:presLayoutVars>
      </dgm:prSet>
      <dgm:spPr/>
      <dgm:t>
        <a:bodyPr/>
        <a:lstStyle/>
        <a:p>
          <a:endParaRPr lang="en-US"/>
        </a:p>
      </dgm:t>
    </dgm:pt>
    <dgm:pt modelId="{39D403AA-927B-4BA0-96FD-57D366B79B2C}" type="pres">
      <dgm:prSet presAssocID="{7F20B62E-227E-42C6-9322-68BE836D10FA}" presName="sibTrans" presStyleCnt="0"/>
      <dgm:spPr/>
    </dgm:pt>
    <dgm:pt modelId="{187B7353-F417-4C39-ACB2-FD4D67535331}" type="pres">
      <dgm:prSet presAssocID="{796477DF-D3E8-4038-B357-AA69026E6641}" presName="textNode" presStyleLbl="node1" presStyleIdx="2" presStyleCnt="4">
        <dgm:presLayoutVars>
          <dgm:bulletEnabled val="1"/>
        </dgm:presLayoutVars>
      </dgm:prSet>
      <dgm:spPr/>
      <dgm:t>
        <a:bodyPr/>
        <a:lstStyle/>
        <a:p>
          <a:endParaRPr lang="en-US"/>
        </a:p>
      </dgm:t>
    </dgm:pt>
    <dgm:pt modelId="{4F4206B6-AC9F-451E-8F76-61539114A8D7}" type="pres">
      <dgm:prSet presAssocID="{F9EF8C86-CFFD-4FCF-9994-F9243C9BF610}" presName="sibTrans" presStyleCnt="0"/>
      <dgm:spPr/>
    </dgm:pt>
    <dgm:pt modelId="{EB9C4279-398D-4B4D-946B-04C270A3BC71}" type="pres">
      <dgm:prSet presAssocID="{1924295B-A18A-4286-B172-B3DAC38FA231}" presName="textNode" presStyleLbl="node1" presStyleIdx="3" presStyleCnt="4">
        <dgm:presLayoutVars>
          <dgm:bulletEnabled val="1"/>
        </dgm:presLayoutVars>
      </dgm:prSet>
      <dgm:spPr/>
      <dgm:t>
        <a:bodyPr/>
        <a:lstStyle/>
        <a:p>
          <a:endParaRPr lang="en-US"/>
        </a:p>
      </dgm:t>
    </dgm:pt>
  </dgm:ptLst>
  <dgm:cxnLst>
    <dgm:cxn modelId="{C8BCC6EB-97F9-41D4-B67B-40EBFC6B7298}" type="presOf" srcId="{FF83386C-D0E7-4A41-AA2C-A733D04B6B37}" destId="{1B237550-14F1-41A6-AB91-038FEC11A780}" srcOrd="0" destOrd="0" presId="urn:microsoft.com/office/officeart/2005/8/layout/hProcess9"/>
    <dgm:cxn modelId="{2F2DFAE7-FD2E-437B-81B0-BF511537EE5B}" srcId="{CCEB8435-E9B8-42D5-87A9-A0314FD57438}" destId="{796477DF-D3E8-4038-B357-AA69026E6641}" srcOrd="2" destOrd="0" parTransId="{A44DBB69-B733-4088-95D7-CDA9D3181FCD}" sibTransId="{F9EF8C86-CFFD-4FCF-9994-F9243C9BF610}"/>
    <dgm:cxn modelId="{E2E4CA8B-7FE5-4AC3-97AF-591AFBF7E0E6}" srcId="{CCEB8435-E9B8-42D5-87A9-A0314FD57438}" destId="{1924295B-A18A-4286-B172-B3DAC38FA231}" srcOrd="3" destOrd="0" parTransId="{AA95BCB8-D6E1-4E68-BDFA-2AC09E1BAE76}" sibTransId="{CACA1E62-1D10-493A-9588-AC1810C6406E}"/>
    <dgm:cxn modelId="{BFD83840-3A52-47F0-B00E-6E1E96BCD6F7}" type="presOf" srcId="{AA405BE7-D9EE-4099-A338-95EB687D1D50}" destId="{637A2884-C860-4B00-8058-98BB89D3EDF9}" srcOrd="0" destOrd="0" presId="urn:microsoft.com/office/officeart/2005/8/layout/hProcess9"/>
    <dgm:cxn modelId="{9484D34E-F348-4EED-AABE-B8BCB0BE9F9A}" type="presOf" srcId="{CCEB8435-E9B8-42D5-87A9-A0314FD57438}" destId="{A6180A83-B013-403F-9791-60F382D799FD}" srcOrd="0" destOrd="0" presId="urn:microsoft.com/office/officeart/2005/8/layout/hProcess9"/>
    <dgm:cxn modelId="{9A6FEFCC-71BB-4E82-8E40-C51028D04730}" type="presOf" srcId="{796477DF-D3E8-4038-B357-AA69026E6641}" destId="{187B7353-F417-4C39-ACB2-FD4D67535331}" srcOrd="0" destOrd="0" presId="urn:microsoft.com/office/officeart/2005/8/layout/hProcess9"/>
    <dgm:cxn modelId="{4E9CE14D-9E6A-4AA7-9A04-B611E0F9ED00}" srcId="{CCEB8435-E9B8-42D5-87A9-A0314FD57438}" destId="{FF83386C-D0E7-4A41-AA2C-A733D04B6B37}" srcOrd="1" destOrd="0" parTransId="{36AC4B21-F6DE-469C-811C-010AB12CD3E9}" sibTransId="{7F20B62E-227E-42C6-9322-68BE836D10FA}"/>
    <dgm:cxn modelId="{E220722C-5C19-42FD-95C6-6E136EA1CB83}" srcId="{CCEB8435-E9B8-42D5-87A9-A0314FD57438}" destId="{AA405BE7-D9EE-4099-A338-95EB687D1D50}" srcOrd="0" destOrd="0" parTransId="{1C80185E-241C-46A4-A46D-C91D06140AE8}" sibTransId="{87E508BC-93F2-4E32-A690-78AE5D771BCA}"/>
    <dgm:cxn modelId="{5ACE9549-F58D-451F-AA61-23F86026B125}" type="presOf" srcId="{1924295B-A18A-4286-B172-B3DAC38FA231}" destId="{EB9C4279-398D-4B4D-946B-04C270A3BC71}" srcOrd="0" destOrd="0" presId="urn:microsoft.com/office/officeart/2005/8/layout/hProcess9"/>
    <dgm:cxn modelId="{70E8E610-2D9B-412F-BCB8-A0BE6F7BCA35}" type="presParOf" srcId="{A6180A83-B013-403F-9791-60F382D799FD}" destId="{F1EF5691-68FF-4403-B1E4-D4029F885B66}" srcOrd="0" destOrd="0" presId="urn:microsoft.com/office/officeart/2005/8/layout/hProcess9"/>
    <dgm:cxn modelId="{E4060276-1244-45D4-A0F4-AA39DEE8CDCC}" type="presParOf" srcId="{A6180A83-B013-403F-9791-60F382D799FD}" destId="{C74846BF-0AD9-47B4-A5BC-78E7DD751362}" srcOrd="1" destOrd="0" presId="urn:microsoft.com/office/officeart/2005/8/layout/hProcess9"/>
    <dgm:cxn modelId="{7DD8D6F8-11F8-445F-A2E1-DA730CBB5D22}" type="presParOf" srcId="{C74846BF-0AD9-47B4-A5BC-78E7DD751362}" destId="{637A2884-C860-4B00-8058-98BB89D3EDF9}" srcOrd="0" destOrd="0" presId="urn:microsoft.com/office/officeart/2005/8/layout/hProcess9"/>
    <dgm:cxn modelId="{3001DD37-9866-431C-88F3-45D82DCA9C75}" type="presParOf" srcId="{C74846BF-0AD9-47B4-A5BC-78E7DD751362}" destId="{4853E10F-09A4-4338-8051-BDA52B58FC8A}" srcOrd="1" destOrd="0" presId="urn:microsoft.com/office/officeart/2005/8/layout/hProcess9"/>
    <dgm:cxn modelId="{D889CDD5-5F30-4827-923B-815928C3DFEE}" type="presParOf" srcId="{C74846BF-0AD9-47B4-A5BC-78E7DD751362}" destId="{1B237550-14F1-41A6-AB91-038FEC11A780}" srcOrd="2" destOrd="0" presId="urn:microsoft.com/office/officeart/2005/8/layout/hProcess9"/>
    <dgm:cxn modelId="{FC1DC052-3D33-40B2-A15D-B407831EEDE3}" type="presParOf" srcId="{C74846BF-0AD9-47B4-A5BC-78E7DD751362}" destId="{39D403AA-927B-4BA0-96FD-57D366B79B2C}" srcOrd="3" destOrd="0" presId="urn:microsoft.com/office/officeart/2005/8/layout/hProcess9"/>
    <dgm:cxn modelId="{93875506-211D-474A-B3E5-A2866DAA6757}" type="presParOf" srcId="{C74846BF-0AD9-47B4-A5BC-78E7DD751362}" destId="{187B7353-F417-4C39-ACB2-FD4D67535331}" srcOrd="4" destOrd="0" presId="urn:microsoft.com/office/officeart/2005/8/layout/hProcess9"/>
    <dgm:cxn modelId="{425A14BC-6E2A-41D1-80D5-8BF922AD990C}" type="presParOf" srcId="{C74846BF-0AD9-47B4-A5BC-78E7DD751362}" destId="{4F4206B6-AC9F-451E-8F76-61539114A8D7}" srcOrd="5" destOrd="0" presId="urn:microsoft.com/office/officeart/2005/8/layout/hProcess9"/>
    <dgm:cxn modelId="{1C4A9384-2F2D-4147-AAE9-6B21C5D0B3C8}" type="presParOf" srcId="{C74846BF-0AD9-47B4-A5BC-78E7DD751362}" destId="{EB9C4279-398D-4B4D-946B-04C270A3BC71}" srcOrd="6" destOrd="0" presId="urn:microsoft.com/office/officeart/2005/8/layout/hProcess9"/>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6E168628-0496-4AC6-A89A-4EB3D66CE12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1B3E3B3-AF90-401D-AC9E-567B54ED53F0}">
      <dgm:prSet phldrT="[Text]"/>
      <dgm:spPr/>
      <dgm:t>
        <a:bodyPr/>
        <a:lstStyle/>
        <a:p>
          <a:pPr rtl="0"/>
          <a:r>
            <a:rPr lang="en-US" dirty="0" smtClean="0"/>
            <a:t>Writing Tips</a:t>
          </a:r>
          <a:endParaRPr lang="en-US" dirty="0"/>
        </a:p>
      </dgm:t>
    </dgm:pt>
    <dgm:pt modelId="{49CD9B56-06B9-4E40-8DB8-8E11FC3F06BF}" type="parTrans" cxnId="{839BCDA1-CD69-4F69-ADF1-63C39A85ED35}">
      <dgm:prSet/>
      <dgm:spPr/>
      <dgm:t>
        <a:bodyPr/>
        <a:lstStyle/>
        <a:p>
          <a:pPr rtl="0"/>
          <a:endParaRPr lang="en-US"/>
        </a:p>
      </dgm:t>
    </dgm:pt>
    <dgm:pt modelId="{4A8D763B-16D3-4F14-A862-B002DCB8931B}" type="sibTrans" cxnId="{839BCDA1-CD69-4F69-ADF1-63C39A85ED35}">
      <dgm:prSet/>
      <dgm:spPr/>
      <dgm:t>
        <a:bodyPr/>
        <a:lstStyle/>
        <a:p>
          <a:pPr rtl="0"/>
          <a:endParaRPr lang="en-US"/>
        </a:p>
      </dgm:t>
    </dgm:pt>
    <dgm:pt modelId="{E496EAB3-F1F8-47E2-9785-D26420C2EB26}" type="pres">
      <dgm:prSet presAssocID="{6E168628-0496-4AC6-A89A-4EB3D66CE12A}" presName="linearFlow" presStyleCnt="0">
        <dgm:presLayoutVars>
          <dgm:dir/>
          <dgm:resizeHandles val="exact"/>
        </dgm:presLayoutVars>
      </dgm:prSet>
      <dgm:spPr/>
      <dgm:t>
        <a:bodyPr/>
        <a:lstStyle/>
        <a:p>
          <a:endParaRPr lang="en-US"/>
        </a:p>
      </dgm:t>
    </dgm:pt>
    <dgm:pt modelId="{CDE52782-5DF5-48F5-801A-2D6171C8802F}" type="pres">
      <dgm:prSet presAssocID="{F1B3E3B3-AF90-401D-AC9E-567B54ED53F0}" presName="composite" presStyleCnt="0"/>
      <dgm:spPr/>
    </dgm:pt>
    <dgm:pt modelId="{7582535A-B714-475D-BB00-8BFA58137E2D}" type="pres">
      <dgm:prSet presAssocID="{F1B3E3B3-AF90-401D-AC9E-567B54ED53F0}" presName="imgShp" presStyleLbl="fgImgPlace1" presStyleIdx="0" presStyleCnt="1"/>
      <dgm:spPr>
        <a:blipFill rotWithShape="1">
          <a:blip xmlns:r="http://schemas.openxmlformats.org/officeDocument/2006/relationships" r:embed="rId1"/>
          <a:stretch>
            <a:fillRect/>
          </a:stretch>
        </a:blipFill>
      </dgm:spPr>
    </dgm:pt>
    <dgm:pt modelId="{E634CAEB-A33D-45BC-A0DB-210E5823ACA5}" type="pres">
      <dgm:prSet presAssocID="{F1B3E3B3-AF90-401D-AC9E-567B54ED53F0}" presName="txShp" presStyleLbl="node1" presStyleIdx="0" presStyleCnt="1" custScaleX="110379">
        <dgm:presLayoutVars>
          <dgm:bulletEnabled val="1"/>
        </dgm:presLayoutVars>
      </dgm:prSet>
      <dgm:spPr/>
      <dgm:t>
        <a:bodyPr/>
        <a:lstStyle/>
        <a:p>
          <a:endParaRPr lang="en-US"/>
        </a:p>
      </dgm:t>
    </dgm:pt>
  </dgm:ptLst>
  <dgm:cxnLst>
    <dgm:cxn modelId="{839BCDA1-CD69-4F69-ADF1-63C39A85ED35}" srcId="{6E168628-0496-4AC6-A89A-4EB3D66CE12A}" destId="{F1B3E3B3-AF90-401D-AC9E-567B54ED53F0}" srcOrd="0" destOrd="0" parTransId="{49CD9B56-06B9-4E40-8DB8-8E11FC3F06BF}" sibTransId="{4A8D763B-16D3-4F14-A862-B002DCB8931B}"/>
    <dgm:cxn modelId="{DF95717F-06F8-4948-AD28-D60EEF6D77B0}" type="presOf" srcId="{6E168628-0496-4AC6-A89A-4EB3D66CE12A}" destId="{E496EAB3-F1F8-47E2-9785-D26420C2EB26}" srcOrd="0" destOrd="0" presId="urn:microsoft.com/office/officeart/2005/8/layout/vList3"/>
    <dgm:cxn modelId="{77BD227C-46F8-47B0-AD27-56060D6520DC}" type="presOf" srcId="{F1B3E3B3-AF90-401D-AC9E-567B54ED53F0}" destId="{E634CAEB-A33D-45BC-A0DB-210E5823ACA5}" srcOrd="0" destOrd="0" presId="urn:microsoft.com/office/officeart/2005/8/layout/vList3"/>
    <dgm:cxn modelId="{37DACA98-28B0-4651-B84B-A061B755F69C}" type="presParOf" srcId="{E496EAB3-F1F8-47E2-9785-D26420C2EB26}" destId="{CDE52782-5DF5-48F5-801A-2D6171C8802F}" srcOrd="0" destOrd="0" presId="urn:microsoft.com/office/officeart/2005/8/layout/vList3"/>
    <dgm:cxn modelId="{2A506AE1-8E28-41A1-BDE3-6AD8AC55FC83}" type="presParOf" srcId="{CDE52782-5DF5-48F5-801A-2D6171C8802F}" destId="{7582535A-B714-475D-BB00-8BFA58137E2D}" srcOrd="0" destOrd="0" presId="urn:microsoft.com/office/officeart/2005/8/layout/vList3"/>
    <dgm:cxn modelId="{795FD43F-3DF9-46DD-AB6E-2E0BC088CED5}" type="presParOf" srcId="{CDE52782-5DF5-48F5-801A-2D6171C8802F}" destId="{E634CAEB-A33D-45BC-A0DB-210E5823ACA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19DE095-7C94-412D-9DE2-54C6DB71FC1A}" type="doc">
      <dgm:prSet loTypeId="urn:microsoft.com/office/officeart/2008/layout/RadialCluster" loCatId="cycle" qsTypeId="urn:microsoft.com/office/officeart/2005/8/quickstyle/simple1" qsCatId="simple" csTypeId="urn:microsoft.com/office/officeart/2005/8/colors/accent1_2" csCatId="accent1" phldr="1"/>
      <dgm:spPr/>
      <dgm:t>
        <a:bodyPr/>
        <a:lstStyle/>
        <a:p>
          <a:endParaRPr lang="en-US"/>
        </a:p>
      </dgm:t>
    </dgm:pt>
    <dgm:pt modelId="{93FDB588-2B49-4779-97F7-851C0C3FA154}">
      <dgm:prSet phldrT="[Text]"/>
      <dgm:spPr/>
      <dgm:t>
        <a:bodyPr/>
        <a:lstStyle/>
        <a:p>
          <a:r>
            <a:rPr lang="en-US" dirty="0" smtClean="0"/>
            <a:t>3Cs</a:t>
          </a:r>
          <a:endParaRPr lang="en-US" dirty="0"/>
        </a:p>
      </dgm:t>
    </dgm:pt>
    <dgm:pt modelId="{20062B98-8F87-419E-9CDA-DA9C41B9320F}" type="parTrans" cxnId="{191A8D03-2F58-43BB-8DE4-0CD568EE9AB6}">
      <dgm:prSet/>
      <dgm:spPr/>
      <dgm:t>
        <a:bodyPr/>
        <a:lstStyle/>
        <a:p>
          <a:endParaRPr lang="en-US"/>
        </a:p>
      </dgm:t>
    </dgm:pt>
    <dgm:pt modelId="{63F95AD4-AF74-4813-9F39-2DB5DAC8D20B}" type="sibTrans" cxnId="{191A8D03-2F58-43BB-8DE4-0CD568EE9AB6}">
      <dgm:prSet/>
      <dgm:spPr/>
      <dgm:t>
        <a:bodyPr/>
        <a:lstStyle/>
        <a:p>
          <a:endParaRPr lang="en-US"/>
        </a:p>
      </dgm:t>
    </dgm:pt>
    <dgm:pt modelId="{DE861B5C-6588-4717-A1D7-6745211759E8}">
      <dgm:prSet phldrT="[Text]"/>
      <dgm:spPr/>
      <dgm:t>
        <a:bodyPr/>
        <a:lstStyle/>
        <a:p>
          <a:r>
            <a:rPr lang="en-US" dirty="0" smtClean="0"/>
            <a:t>Context</a:t>
          </a:r>
          <a:endParaRPr lang="en-US" dirty="0"/>
        </a:p>
      </dgm:t>
    </dgm:pt>
    <dgm:pt modelId="{D28D0B80-6549-46E6-B979-1C4681A50CBA}" type="parTrans" cxnId="{2ACFF9CD-21B0-484F-A48A-A79AE62F2884}">
      <dgm:prSet/>
      <dgm:spPr/>
      <dgm:t>
        <a:bodyPr/>
        <a:lstStyle/>
        <a:p>
          <a:endParaRPr lang="en-US"/>
        </a:p>
      </dgm:t>
    </dgm:pt>
    <dgm:pt modelId="{580343FC-2617-4D3B-A96C-0EE8ED7F5435}" type="sibTrans" cxnId="{2ACFF9CD-21B0-484F-A48A-A79AE62F2884}">
      <dgm:prSet/>
      <dgm:spPr/>
      <dgm:t>
        <a:bodyPr/>
        <a:lstStyle/>
        <a:p>
          <a:endParaRPr lang="en-US"/>
        </a:p>
      </dgm:t>
    </dgm:pt>
    <dgm:pt modelId="{A2102B18-4DC9-41C9-8F99-D78E8F6ACBDB}">
      <dgm:prSet phldrT="[Text]"/>
      <dgm:spPr/>
      <dgm:t>
        <a:bodyPr/>
        <a:lstStyle/>
        <a:p>
          <a:r>
            <a:rPr lang="en-US" dirty="0" smtClean="0"/>
            <a:t>Clarity</a:t>
          </a:r>
          <a:endParaRPr lang="en-US" dirty="0"/>
        </a:p>
      </dgm:t>
    </dgm:pt>
    <dgm:pt modelId="{239ED77F-04D0-4023-942E-D08FF4A39324}" type="parTrans" cxnId="{6B16936E-8287-492F-A573-B1D99B8FC210}">
      <dgm:prSet/>
      <dgm:spPr/>
      <dgm:t>
        <a:bodyPr/>
        <a:lstStyle/>
        <a:p>
          <a:endParaRPr lang="en-US"/>
        </a:p>
      </dgm:t>
    </dgm:pt>
    <dgm:pt modelId="{A7DDF7CC-2FC0-4F79-BF17-646AC648582F}" type="sibTrans" cxnId="{6B16936E-8287-492F-A573-B1D99B8FC210}">
      <dgm:prSet/>
      <dgm:spPr/>
      <dgm:t>
        <a:bodyPr/>
        <a:lstStyle/>
        <a:p>
          <a:endParaRPr lang="en-US"/>
        </a:p>
      </dgm:t>
    </dgm:pt>
    <dgm:pt modelId="{8B2997E6-F847-4BF6-98FB-0B7977BD9E0C}">
      <dgm:prSet phldrT="[Text]"/>
      <dgm:spPr/>
      <dgm:t>
        <a:bodyPr/>
        <a:lstStyle/>
        <a:p>
          <a:r>
            <a:rPr lang="en-US" dirty="0" smtClean="0"/>
            <a:t>Contributions</a:t>
          </a:r>
          <a:endParaRPr lang="en-US" dirty="0"/>
        </a:p>
      </dgm:t>
    </dgm:pt>
    <dgm:pt modelId="{34F37E2D-74C2-4E98-A98E-3C88042D1861}" type="parTrans" cxnId="{87D6E5F8-0862-4F99-9767-46E71C927A01}">
      <dgm:prSet/>
      <dgm:spPr/>
      <dgm:t>
        <a:bodyPr/>
        <a:lstStyle/>
        <a:p>
          <a:endParaRPr lang="en-US"/>
        </a:p>
      </dgm:t>
    </dgm:pt>
    <dgm:pt modelId="{F40BF44E-3EA0-48FF-BCBF-622A5A632B1F}" type="sibTrans" cxnId="{87D6E5F8-0862-4F99-9767-46E71C927A01}">
      <dgm:prSet/>
      <dgm:spPr/>
      <dgm:t>
        <a:bodyPr/>
        <a:lstStyle/>
        <a:p>
          <a:endParaRPr lang="en-US"/>
        </a:p>
      </dgm:t>
    </dgm:pt>
    <dgm:pt modelId="{2B254E70-0E65-40D9-866F-14683DA5EEC7}" type="pres">
      <dgm:prSet presAssocID="{019DE095-7C94-412D-9DE2-54C6DB71FC1A}" presName="Name0" presStyleCnt="0">
        <dgm:presLayoutVars>
          <dgm:chMax val="1"/>
          <dgm:chPref val="1"/>
          <dgm:dir/>
          <dgm:animOne val="branch"/>
          <dgm:animLvl val="lvl"/>
        </dgm:presLayoutVars>
      </dgm:prSet>
      <dgm:spPr/>
      <dgm:t>
        <a:bodyPr/>
        <a:lstStyle/>
        <a:p>
          <a:endParaRPr lang="en-US"/>
        </a:p>
      </dgm:t>
    </dgm:pt>
    <dgm:pt modelId="{8BDA64A9-B875-415B-BDE8-94EB7282F073}" type="pres">
      <dgm:prSet presAssocID="{93FDB588-2B49-4779-97F7-851C0C3FA154}" presName="singleCycle" presStyleCnt="0"/>
      <dgm:spPr/>
    </dgm:pt>
    <dgm:pt modelId="{583B084A-5D05-4AC7-8C16-7BB4A84A36E3}" type="pres">
      <dgm:prSet presAssocID="{93FDB588-2B49-4779-97F7-851C0C3FA154}" presName="singleCenter" presStyleLbl="node1" presStyleIdx="0" presStyleCnt="4" custLinFactNeighborX="547" custLinFactNeighborY="1056">
        <dgm:presLayoutVars>
          <dgm:chMax val="7"/>
          <dgm:chPref val="7"/>
        </dgm:presLayoutVars>
      </dgm:prSet>
      <dgm:spPr/>
      <dgm:t>
        <a:bodyPr/>
        <a:lstStyle/>
        <a:p>
          <a:endParaRPr lang="en-US"/>
        </a:p>
      </dgm:t>
    </dgm:pt>
    <dgm:pt modelId="{2A53701B-36E9-4CA7-80F8-95F89243404D}" type="pres">
      <dgm:prSet presAssocID="{D28D0B80-6549-46E6-B979-1C4681A50CBA}" presName="Name56" presStyleLbl="parChTrans1D2" presStyleIdx="0" presStyleCnt="3"/>
      <dgm:spPr/>
      <dgm:t>
        <a:bodyPr/>
        <a:lstStyle/>
        <a:p>
          <a:endParaRPr lang="en-US"/>
        </a:p>
      </dgm:t>
    </dgm:pt>
    <dgm:pt modelId="{4FE65DB0-2404-4201-BC5A-293B700F2814}" type="pres">
      <dgm:prSet presAssocID="{DE861B5C-6588-4717-A1D7-6745211759E8}" presName="text0" presStyleLbl="node1" presStyleIdx="1" presStyleCnt="4">
        <dgm:presLayoutVars>
          <dgm:bulletEnabled val="1"/>
        </dgm:presLayoutVars>
      </dgm:prSet>
      <dgm:spPr/>
      <dgm:t>
        <a:bodyPr/>
        <a:lstStyle/>
        <a:p>
          <a:endParaRPr lang="en-US"/>
        </a:p>
      </dgm:t>
    </dgm:pt>
    <dgm:pt modelId="{CE10361D-89C7-47F3-89DA-87ED2C5EB6C6}" type="pres">
      <dgm:prSet presAssocID="{239ED77F-04D0-4023-942E-D08FF4A39324}" presName="Name56" presStyleLbl="parChTrans1D2" presStyleIdx="1" presStyleCnt="3"/>
      <dgm:spPr/>
      <dgm:t>
        <a:bodyPr/>
        <a:lstStyle/>
        <a:p>
          <a:endParaRPr lang="en-US"/>
        </a:p>
      </dgm:t>
    </dgm:pt>
    <dgm:pt modelId="{AD152678-AFA0-46EC-BACC-0CBA59DF8077}" type="pres">
      <dgm:prSet presAssocID="{A2102B18-4DC9-41C9-8F99-D78E8F6ACBDB}" presName="text0" presStyleLbl="node1" presStyleIdx="2" presStyleCnt="4">
        <dgm:presLayoutVars>
          <dgm:bulletEnabled val="1"/>
        </dgm:presLayoutVars>
      </dgm:prSet>
      <dgm:spPr/>
      <dgm:t>
        <a:bodyPr/>
        <a:lstStyle/>
        <a:p>
          <a:endParaRPr lang="en-US"/>
        </a:p>
      </dgm:t>
    </dgm:pt>
    <dgm:pt modelId="{F09E56B0-19E1-47BE-B155-D030BA9C7DCD}" type="pres">
      <dgm:prSet presAssocID="{34F37E2D-74C2-4E98-A98E-3C88042D1861}" presName="Name56" presStyleLbl="parChTrans1D2" presStyleIdx="2" presStyleCnt="3"/>
      <dgm:spPr/>
      <dgm:t>
        <a:bodyPr/>
        <a:lstStyle/>
        <a:p>
          <a:endParaRPr lang="en-US"/>
        </a:p>
      </dgm:t>
    </dgm:pt>
    <dgm:pt modelId="{FD884B15-4F9A-407F-8F2D-B1CC9FB31DCE}" type="pres">
      <dgm:prSet presAssocID="{8B2997E6-F847-4BF6-98FB-0B7977BD9E0C}" presName="text0" presStyleLbl="node1" presStyleIdx="3" presStyleCnt="4">
        <dgm:presLayoutVars>
          <dgm:bulletEnabled val="1"/>
        </dgm:presLayoutVars>
      </dgm:prSet>
      <dgm:spPr/>
      <dgm:t>
        <a:bodyPr/>
        <a:lstStyle/>
        <a:p>
          <a:endParaRPr lang="en-US"/>
        </a:p>
      </dgm:t>
    </dgm:pt>
  </dgm:ptLst>
  <dgm:cxnLst>
    <dgm:cxn modelId="{8766997E-6236-46DD-B4B9-712D5974B613}" type="presOf" srcId="{A2102B18-4DC9-41C9-8F99-D78E8F6ACBDB}" destId="{AD152678-AFA0-46EC-BACC-0CBA59DF8077}" srcOrd="0" destOrd="0" presId="urn:microsoft.com/office/officeart/2008/layout/RadialCluster"/>
    <dgm:cxn modelId="{90CFDFB1-CBAA-40A3-BD3D-C650B67DEF22}" type="presOf" srcId="{93FDB588-2B49-4779-97F7-851C0C3FA154}" destId="{583B084A-5D05-4AC7-8C16-7BB4A84A36E3}" srcOrd="0" destOrd="0" presId="urn:microsoft.com/office/officeart/2008/layout/RadialCluster"/>
    <dgm:cxn modelId="{191A8D03-2F58-43BB-8DE4-0CD568EE9AB6}" srcId="{019DE095-7C94-412D-9DE2-54C6DB71FC1A}" destId="{93FDB588-2B49-4779-97F7-851C0C3FA154}" srcOrd="0" destOrd="0" parTransId="{20062B98-8F87-419E-9CDA-DA9C41B9320F}" sibTransId="{63F95AD4-AF74-4813-9F39-2DB5DAC8D20B}"/>
    <dgm:cxn modelId="{FE3FAEFA-E1B2-450A-B408-6A78119E6F10}" type="presOf" srcId="{239ED77F-04D0-4023-942E-D08FF4A39324}" destId="{CE10361D-89C7-47F3-89DA-87ED2C5EB6C6}" srcOrd="0" destOrd="0" presId="urn:microsoft.com/office/officeart/2008/layout/RadialCluster"/>
    <dgm:cxn modelId="{C93B6A3A-308C-425A-8321-D1B273905B14}" type="presOf" srcId="{8B2997E6-F847-4BF6-98FB-0B7977BD9E0C}" destId="{FD884B15-4F9A-407F-8F2D-B1CC9FB31DCE}" srcOrd="0" destOrd="0" presId="urn:microsoft.com/office/officeart/2008/layout/RadialCluster"/>
    <dgm:cxn modelId="{6C882473-FB14-4F7B-B87B-FB07E4D21AFE}" type="presOf" srcId="{34F37E2D-74C2-4E98-A98E-3C88042D1861}" destId="{F09E56B0-19E1-47BE-B155-D030BA9C7DCD}" srcOrd="0" destOrd="0" presId="urn:microsoft.com/office/officeart/2008/layout/RadialCluster"/>
    <dgm:cxn modelId="{2ACFF9CD-21B0-484F-A48A-A79AE62F2884}" srcId="{93FDB588-2B49-4779-97F7-851C0C3FA154}" destId="{DE861B5C-6588-4717-A1D7-6745211759E8}" srcOrd="0" destOrd="0" parTransId="{D28D0B80-6549-46E6-B979-1C4681A50CBA}" sibTransId="{580343FC-2617-4D3B-A96C-0EE8ED7F5435}"/>
    <dgm:cxn modelId="{F5C3F671-E227-421E-909A-CB17C6ACE278}" type="presOf" srcId="{D28D0B80-6549-46E6-B979-1C4681A50CBA}" destId="{2A53701B-36E9-4CA7-80F8-95F89243404D}" srcOrd="0" destOrd="0" presId="urn:microsoft.com/office/officeart/2008/layout/RadialCluster"/>
    <dgm:cxn modelId="{F5054C3F-BDE5-42CE-A6CD-CF77DC6289FA}" type="presOf" srcId="{DE861B5C-6588-4717-A1D7-6745211759E8}" destId="{4FE65DB0-2404-4201-BC5A-293B700F2814}" srcOrd="0" destOrd="0" presId="urn:microsoft.com/office/officeart/2008/layout/RadialCluster"/>
    <dgm:cxn modelId="{4DA8E487-9AB0-41C9-A554-978042BD23CD}" type="presOf" srcId="{019DE095-7C94-412D-9DE2-54C6DB71FC1A}" destId="{2B254E70-0E65-40D9-866F-14683DA5EEC7}" srcOrd="0" destOrd="0" presId="urn:microsoft.com/office/officeart/2008/layout/RadialCluster"/>
    <dgm:cxn modelId="{6B16936E-8287-492F-A573-B1D99B8FC210}" srcId="{93FDB588-2B49-4779-97F7-851C0C3FA154}" destId="{A2102B18-4DC9-41C9-8F99-D78E8F6ACBDB}" srcOrd="1" destOrd="0" parTransId="{239ED77F-04D0-4023-942E-D08FF4A39324}" sibTransId="{A7DDF7CC-2FC0-4F79-BF17-646AC648582F}"/>
    <dgm:cxn modelId="{87D6E5F8-0862-4F99-9767-46E71C927A01}" srcId="{93FDB588-2B49-4779-97F7-851C0C3FA154}" destId="{8B2997E6-F847-4BF6-98FB-0B7977BD9E0C}" srcOrd="2" destOrd="0" parTransId="{34F37E2D-74C2-4E98-A98E-3C88042D1861}" sibTransId="{F40BF44E-3EA0-48FF-BCBF-622A5A632B1F}"/>
    <dgm:cxn modelId="{A7E9283B-D432-46C9-A241-6A81A1611C1B}" type="presParOf" srcId="{2B254E70-0E65-40D9-866F-14683DA5EEC7}" destId="{8BDA64A9-B875-415B-BDE8-94EB7282F073}" srcOrd="0" destOrd="0" presId="urn:microsoft.com/office/officeart/2008/layout/RadialCluster"/>
    <dgm:cxn modelId="{CF5C72C8-BA77-48F0-BDC9-E9D7737B03B4}" type="presParOf" srcId="{8BDA64A9-B875-415B-BDE8-94EB7282F073}" destId="{583B084A-5D05-4AC7-8C16-7BB4A84A36E3}" srcOrd="0" destOrd="0" presId="urn:microsoft.com/office/officeart/2008/layout/RadialCluster"/>
    <dgm:cxn modelId="{257086B7-42C1-4925-A6A6-087308B761BE}" type="presParOf" srcId="{8BDA64A9-B875-415B-BDE8-94EB7282F073}" destId="{2A53701B-36E9-4CA7-80F8-95F89243404D}" srcOrd="1" destOrd="0" presId="urn:microsoft.com/office/officeart/2008/layout/RadialCluster"/>
    <dgm:cxn modelId="{577AFC27-8858-4B2E-8289-09F3D35EA91D}" type="presParOf" srcId="{8BDA64A9-B875-415B-BDE8-94EB7282F073}" destId="{4FE65DB0-2404-4201-BC5A-293B700F2814}" srcOrd="2" destOrd="0" presId="urn:microsoft.com/office/officeart/2008/layout/RadialCluster"/>
    <dgm:cxn modelId="{9C7EFDBE-93DB-4F88-8745-C58F74C2E343}" type="presParOf" srcId="{8BDA64A9-B875-415B-BDE8-94EB7282F073}" destId="{CE10361D-89C7-47F3-89DA-87ED2C5EB6C6}" srcOrd="3" destOrd="0" presId="urn:microsoft.com/office/officeart/2008/layout/RadialCluster"/>
    <dgm:cxn modelId="{967BFE5D-1F1B-4570-A9E3-A0997C7CE585}" type="presParOf" srcId="{8BDA64A9-B875-415B-BDE8-94EB7282F073}" destId="{AD152678-AFA0-46EC-BACC-0CBA59DF8077}" srcOrd="4" destOrd="0" presId="urn:microsoft.com/office/officeart/2008/layout/RadialCluster"/>
    <dgm:cxn modelId="{0728DBEF-D9F8-4C55-9951-BF22B3EC22EC}" type="presParOf" srcId="{8BDA64A9-B875-415B-BDE8-94EB7282F073}" destId="{F09E56B0-19E1-47BE-B155-D030BA9C7DCD}" srcOrd="5" destOrd="0" presId="urn:microsoft.com/office/officeart/2008/layout/RadialCluster"/>
    <dgm:cxn modelId="{412B7187-0A07-4607-9D9B-01D34277DCF8}" type="presParOf" srcId="{8BDA64A9-B875-415B-BDE8-94EB7282F073}" destId="{FD884B15-4F9A-407F-8F2D-B1CC9FB31DCE}" srcOrd="6"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38F29575-5629-45F0-97F9-BF5CB87EF437}"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B560AD1C-2287-4B2F-BC37-9DB82450C1E7}">
      <dgm:prSet phldrT="[Text]"/>
      <dgm:spPr/>
      <dgm:t>
        <a:bodyPr/>
        <a:lstStyle/>
        <a:p>
          <a:r>
            <a:rPr lang="en-US" b="0" i="0" dirty="0" smtClean="0"/>
            <a:t>Whether it strengthens the point</a:t>
          </a:r>
          <a:endParaRPr lang="en-US" dirty="0"/>
        </a:p>
      </dgm:t>
    </dgm:pt>
    <dgm:pt modelId="{DFBC6E31-2D64-4CBB-915F-C8569CAACB79}" type="parTrans" cxnId="{343AC767-8517-4DCB-8B45-970CCE6A14D6}">
      <dgm:prSet/>
      <dgm:spPr/>
      <dgm:t>
        <a:bodyPr/>
        <a:lstStyle/>
        <a:p>
          <a:endParaRPr lang="en-US"/>
        </a:p>
      </dgm:t>
    </dgm:pt>
    <dgm:pt modelId="{EC272BBA-032A-4FA1-9B5A-8E48AB57A647}" type="sibTrans" cxnId="{343AC767-8517-4DCB-8B45-970CCE6A14D6}">
      <dgm:prSet/>
      <dgm:spPr/>
      <dgm:t>
        <a:bodyPr/>
        <a:lstStyle/>
        <a:p>
          <a:endParaRPr lang="en-US"/>
        </a:p>
      </dgm:t>
    </dgm:pt>
    <dgm:pt modelId="{053D38C8-F090-46F1-9E75-DB61CDF8DB10}">
      <dgm:prSet phldrT="[Text]"/>
      <dgm:spPr/>
      <dgm:t>
        <a:bodyPr/>
        <a:lstStyle/>
        <a:p>
          <a:r>
            <a:rPr lang="en-US" b="0" i="0" dirty="0" smtClean="0"/>
            <a:t>If not, rewrite or delete it</a:t>
          </a:r>
          <a:endParaRPr lang="en-US" dirty="0"/>
        </a:p>
      </dgm:t>
    </dgm:pt>
    <dgm:pt modelId="{A3DFF810-BFC2-49A8-910A-355765846268}" type="parTrans" cxnId="{EED361A4-8EF4-4B25-A1D7-6F61182F3477}">
      <dgm:prSet/>
      <dgm:spPr/>
      <dgm:t>
        <a:bodyPr/>
        <a:lstStyle/>
        <a:p>
          <a:endParaRPr lang="en-US"/>
        </a:p>
      </dgm:t>
    </dgm:pt>
    <dgm:pt modelId="{A2E74BC3-8095-4360-A73E-3745BD11CB03}" type="sibTrans" cxnId="{EED361A4-8EF4-4B25-A1D7-6F61182F3477}">
      <dgm:prSet/>
      <dgm:spPr/>
      <dgm:t>
        <a:bodyPr/>
        <a:lstStyle/>
        <a:p>
          <a:endParaRPr lang="en-US"/>
        </a:p>
      </dgm:t>
    </dgm:pt>
    <dgm:pt modelId="{D320E44C-B9FA-44C3-B3A1-14D6472DAA74}" type="pres">
      <dgm:prSet presAssocID="{38F29575-5629-45F0-97F9-BF5CB87EF437}" presName="Name0" presStyleCnt="0">
        <dgm:presLayoutVars>
          <dgm:dir/>
          <dgm:resizeHandles val="exact"/>
        </dgm:presLayoutVars>
      </dgm:prSet>
      <dgm:spPr/>
      <dgm:t>
        <a:bodyPr/>
        <a:lstStyle/>
        <a:p>
          <a:endParaRPr lang="en-US"/>
        </a:p>
      </dgm:t>
    </dgm:pt>
    <dgm:pt modelId="{8B944AD5-E7EF-41F0-8A25-3310C82B5406}" type="pres">
      <dgm:prSet presAssocID="{38F29575-5629-45F0-97F9-BF5CB87EF437}" presName="arrow" presStyleLbl="bgShp" presStyleIdx="0" presStyleCnt="1"/>
      <dgm:spPr/>
    </dgm:pt>
    <dgm:pt modelId="{A6314905-17AF-4AC0-9E0E-BDBB8D2CA82E}" type="pres">
      <dgm:prSet presAssocID="{38F29575-5629-45F0-97F9-BF5CB87EF437}" presName="points" presStyleCnt="0"/>
      <dgm:spPr/>
    </dgm:pt>
    <dgm:pt modelId="{D7FA2D80-686F-4F54-9880-302F12B9806E}" type="pres">
      <dgm:prSet presAssocID="{B560AD1C-2287-4B2F-BC37-9DB82450C1E7}" presName="compositeA" presStyleCnt="0"/>
      <dgm:spPr/>
    </dgm:pt>
    <dgm:pt modelId="{9FC0F6F3-119A-466D-B2F8-9E4043FB884F}" type="pres">
      <dgm:prSet presAssocID="{B560AD1C-2287-4B2F-BC37-9DB82450C1E7}" presName="textA" presStyleLbl="revTx" presStyleIdx="0" presStyleCnt="2">
        <dgm:presLayoutVars>
          <dgm:bulletEnabled val="1"/>
        </dgm:presLayoutVars>
      </dgm:prSet>
      <dgm:spPr/>
      <dgm:t>
        <a:bodyPr/>
        <a:lstStyle/>
        <a:p>
          <a:endParaRPr lang="en-US"/>
        </a:p>
      </dgm:t>
    </dgm:pt>
    <dgm:pt modelId="{DA0C1893-A0E6-46F1-9955-36EBBE2CED4E}" type="pres">
      <dgm:prSet presAssocID="{B560AD1C-2287-4B2F-BC37-9DB82450C1E7}" presName="circleA" presStyleLbl="node1" presStyleIdx="0" presStyleCnt="2"/>
      <dgm:spPr/>
    </dgm:pt>
    <dgm:pt modelId="{5D06182F-8F5A-4681-A6E5-CE63602D66CC}" type="pres">
      <dgm:prSet presAssocID="{B560AD1C-2287-4B2F-BC37-9DB82450C1E7}" presName="spaceA" presStyleCnt="0"/>
      <dgm:spPr/>
    </dgm:pt>
    <dgm:pt modelId="{14B2304C-2C6E-4FA4-9AAB-9DE3F6F8C29D}" type="pres">
      <dgm:prSet presAssocID="{EC272BBA-032A-4FA1-9B5A-8E48AB57A647}" presName="space" presStyleCnt="0"/>
      <dgm:spPr/>
    </dgm:pt>
    <dgm:pt modelId="{5B560402-6E4F-45D8-B4F0-6EC672962625}" type="pres">
      <dgm:prSet presAssocID="{053D38C8-F090-46F1-9E75-DB61CDF8DB10}" presName="compositeB" presStyleCnt="0"/>
      <dgm:spPr/>
    </dgm:pt>
    <dgm:pt modelId="{7B46B22C-AB84-4D72-B4BA-CFA992B21499}" type="pres">
      <dgm:prSet presAssocID="{053D38C8-F090-46F1-9E75-DB61CDF8DB10}" presName="textB" presStyleLbl="revTx" presStyleIdx="1" presStyleCnt="2">
        <dgm:presLayoutVars>
          <dgm:bulletEnabled val="1"/>
        </dgm:presLayoutVars>
      </dgm:prSet>
      <dgm:spPr/>
      <dgm:t>
        <a:bodyPr/>
        <a:lstStyle/>
        <a:p>
          <a:endParaRPr lang="en-US"/>
        </a:p>
      </dgm:t>
    </dgm:pt>
    <dgm:pt modelId="{9E3587F8-7B39-4A11-A4EA-A7943564FD85}" type="pres">
      <dgm:prSet presAssocID="{053D38C8-F090-46F1-9E75-DB61CDF8DB10}" presName="circleB" presStyleLbl="node1" presStyleIdx="1" presStyleCnt="2"/>
      <dgm:spPr/>
    </dgm:pt>
    <dgm:pt modelId="{F9D6D871-BE7D-448B-A4C0-449F760C3B39}" type="pres">
      <dgm:prSet presAssocID="{053D38C8-F090-46F1-9E75-DB61CDF8DB10}" presName="spaceB" presStyleCnt="0"/>
      <dgm:spPr/>
    </dgm:pt>
  </dgm:ptLst>
  <dgm:cxnLst>
    <dgm:cxn modelId="{343AC767-8517-4DCB-8B45-970CCE6A14D6}" srcId="{38F29575-5629-45F0-97F9-BF5CB87EF437}" destId="{B560AD1C-2287-4B2F-BC37-9DB82450C1E7}" srcOrd="0" destOrd="0" parTransId="{DFBC6E31-2D64-4CBB-915F-C8569CAACB79}" sibTransId="{EC272BBA-032A-4FA1-9B5A-8E48AB57A647}"/>
    <dgm:cxn modelId="{FE958823-DD9F-41D9-A7EA-A06AA35E26DC}" type="presOf" srcId="{053D38C8-F090-46F1-9E75-DB61CDF8DB10}" destId="{7B46B22C-AB84-4D72-B4BA-CFA992B21499}" srcOrd="0" destOrd="0" presId="urn:microsoft.com/office/officeart/2005/8/layout/hProcess11"/>
    <dgm:cxn modelId="{8D378AFF-B816-484F-AB4F-376C6A1BB348}" type="presOf" srcId="{38F29575-5629-45F0-97F9-BF5CB87EF437}" destId="{D320E44C-B9FA-44C3-B3A1-14D6472DAA74}" srcOrd="0" destOrd="0" presId="urn:microsoft.com/office/officeart/2005/8/layout/hProcess11"/>
    <dgm:cxn modelId="{A1662D33-CA6D-4385-9344-9503E76F6BB2}" type="presOf" srcId="{B560AD1C-2287-4B2F-BC37-9DB82450C1E7}" destId="{9FC0F6F3-119A-466D-B2F8-9E4043FB884F}" srcOrd="0" destOrd="0" presId="urn:microsoft.com/office/officeart/2005/8/layout/hProcess11"/>
    <dgm:cxn modelId="{EED361A4-8EF4-4B25-A1D7-6F61182F3477}" srcId="{38F29575-5629-45F0-97F9-BF5CB87EF437}" destId="{053D38C8-F090-46F1-9E75-DB61CDF8DB10}" srcOrd="1" destOrd="0" parTransId="{A3DFF810-BFC2-49A8-910A-355765846268}" sibTransId="{A2E74BC3-8095-4360-A73E-3745BD11CB03}"/>
    <dgm:cxn modelId="{EC47FD7E-8E16-4547-B9A1-9A2997BB6296}" type="presParOf" srcId="{D320E44C-B9FA-44C3-B3A1-14D6472DAA74}" destId="{8B944AD5-E7EF-41F0-8A25-3310C82B5406}" srcOrd="0" destOrd="0" presId="urn:microsoft.com/office/officeart/2005/8/layout/hProcess11"/>
    <dgm:cxn modelId="{A71F9581-93C1-4E71-9B6F-3A85B009A9B8}" type="presParOf" srcId="{D320E44C-B9FA-44C3-B3A1-14D6472DAA74}" destId="{A6314905-17AF-4AC0-9E0E-BDBB8D2CA82E}" srcOrd="1" destOrd="0" presId="urn:microsoft.com/office/officeart/2005/8/layout/hProcess11"/>
    <dgm:cxn modelId="{AE2EEA15-B38F-4FDF-8868-7F10B91C13AA}" type="presParOf" srcId="{A6314905-17AF-4AC0-9E0E-BDBB8D2CA82E}" destId="{D7FA2D80-686F-4F54-9880-302F12B9806E}" srcOrd="0" destOrd="0" presId="urn:microsoft.com/office/officeart/2005/8/layout/hProcess11"/>
    <dgm:cxn modelId="{EBBE620A-D8F7-454B-A409-254BD77358D9}" type="presParOf" srcId="{D7FA2D80-686F-4F54-9880-302F12B9806E}" destId="{9FC0F6F3-119A-466D-B2F8-9E4043FB884F}" srcOrd="0" destOrd="0" presId="urn:microsoft.com/office/officeart/2005/8/layout/hProcess11"/>
    <dgm:cxn modelId="{BA5A65F5-2138-4EB9-B257-5FF33AFE421D}" type="presParOf" srcId="{D7FA2D80-686F-4F54-9880-302F12B9806E}" destId="{DA0C1893-A0E6-46F1-9955-36EBBE2CED4E}" srcOrd="1" destOrd="0" presId="urn:microsoft.com/office/officeart/2005/8/layout/hProcess11"/>
    <dgm:cxn modelId="{22B4227A-43BC-4697-8F44-F679A0A1C0C2}" type="presParOf" srcId="{D7FA2D80-686F-4F54-9880-302F12B9806E}" destId="{5D06182F-8F5A-4681-A6E5-CE63602D66CC}" srcOrd="2" destOrd="0" presId="urn:microsoft.com/office/officeart/2005/8/layout/hProcess11"/>
    <dgm:cxn modelId="{994C0B20-FE8B-4A57-A042-E72DABACD56B}" type="presParOf" srcId="{A6314905-17AF-4AC0-9E0E-BDBB8D2CA82E}" destId="{14B2304C-2C6E-4FA4-9AAB-9DE3F6F8C29D}" srcOrd="1" destOrd="0" presId="urn:microsoft.com/office/officeart/2005/8/layout/hProcess11"/>
    <dgm:cxn modelId="{6E0D32F9-C287-4833-B4FB-71DE09880BE2}" type="presParOf" srcId="{A6314905-17AF-4AC0-9E0E-BDBB8D2CA82E}" destId="{5B560402-6E4F-45D8-B4F0-6EC672962625}" srcOrd="2" destOrd="0" presId="urn:microsoft.com/office/officeart/2005/8/layout/hProcess11"/>
    <dgm:cxn modelId="{344113FD-45AC-4603-8F99-90A17AC489D6}" type="presParOf" srcId="{5B560402-6E4F-45D8-B4F0-6EC672962625}" destId="{7B46B22C-AB84-4D72-B4BA-CFA992B21499}" srcOrd="0" destOrd="0" presId="urn:microsoft.com/office/officeart/2005/8/layout/hProcess11"/>
    <dgm:cxn modelId="{DED494D7-93A8-464E-BB01-CB65FA649383}" type="presParOf" srcId="{5B560402-6E4F-45D8-B4F0-6EC672962625}" destId="{9E3587F8-7B39-4A11-A4EA-A7943564FD85}" srcOrd="1" destOrd="0" presId="urn:microsoft.com/office/officeart/2005/8/layout/hProcess11"/>
    <dgm:cxn modelId="{AC18BCB9-E155-4C8D-BB9C-21F76872A7BD}" type="presParOf" srcId="{5B560402-6E4F-45D8-B4F0-6EC672962625}" destId="{F9D6D871-BE7D-448B-A4C0-449F760C3B39}"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CCEB8435-E9B8-42D5-87A9-A0314FD57438}" type="doc">
      <dgm:prSet loTypeId="urn:microsoft.com/office/officeart/2005/8/layout/hProcess9" loCatId="process" qsTypeId="urn:microsoft.com/office/officeart/2005/8/quickstyle/simple1" qsCatId="simple" csTypeId="urn:microsoft.com/office/officeart/2005/8/colors/colorful3" csCatId="colorful" phldr="1"/>
      <dgm:spPr/>
    </dgm:pt>
    <dgm:pt modelId="{AA405BE7-D9EE-4099-A338-95EB687D1D50}">
      <dgm:prSet phldrT="[Text]"/>
      <dgm:spPr/>
      <dgm:t>
        <a:bodyPr/>
        <a:lstStyle/>
        <a:p>
          <a:r>
            <a:rPr lang="en-US" dirty="0" smtClean="0"/>
            <a:t>Section</a:t>
          </a:r>
          <a:endParaRPr lang="en-US" dirty="0"/>
        </a:p>
      </dgm:t>
    </dgm:pt>
    <dgm:pt modelId="{1C80185E-241C-46A4-A46D-C91D06140AE8}" type="parTrans" cxnId="{E220722C-5C19-42FD-95C6-6E136EA1CB83}">
      <dgm:prSet/>
      <dgm:spPr/>
      <dgm:t>
        <a:bodyPr/>
        <a:lstStyle/>
        <a:p>
          <a:endParaRPr lang="en-US"/>
        </a:p>
      </dgm:t>
    </dgm:pt>
    <dgm:pt modelId="{87E508BC-93F2-4E32-A690-78AE5D771BCA}" type="sibTrans" cxnId="{E220722C-5C19-42FD-95C6-6E136EA1CB83}">
      <dgm:prSet/>
      <dgm:spPr/>
      <dgm:t>
        <a:bodyPr/>
        <a:lstStyle/>
        <a:p>
          <a:endParaRPr lang="en-US"/>
        </a:p>
      </dgm:t>
    </dgm:pt>
    <dgm:pt modelId="{FF83386C-D0E7-4A41-AA2C-A733D04B6B37}">
      <dgm:prSet phldrT="[Text]"/>
      <dgm:spPr/>
      <dgm:t>
        <a:bodyPr/>
        <a:lstStyle/>
        <a:p>
          <a:r>
            <a:rPr lang="en-US" dirty="0" smtClean="0"/>
            <a:t>Paragraph</a:t>
          </a:r>
          <a:endParaRPr lang="en-US" dirty="0"/>
        </a:p>
      </dgm:t>
    </dgm:pt>
    <dgm:pt modelId="{36AC4B21-F6DE-469C-811C-010AB12CD3E9}" type="parTrans" cxnId="{4E9CE14D-9E6A-4AA7-9A04-B611E0F9ED00}">
      <dgm:prSet/>
      <dgm:spPr/>
      <dgm:t>
        <a:bodyPr/>
        <a:lstStyle/>
        <a:p>
          <a:endParaRPr lang="en-US"/>
        </a:p>
      </dgm:t>
    </dgm:pt>
    <dgm:pt modelId="{7F20B62E-227E-42C6-9322-68BE836D10FA}" type="sibTrans" cxnId="{4E9CE14D-9E6A-4AA7-9A04-B611E0F9ED00}">
      <dgm:prSet/>
      <dgm:spPr/>
      <dgm:t>
        <a:bodyPr/>
        <a:lstStyle/>
        <a:p>
          <a:endParaRPr lang="en-US"/>
        </a:p>
      </dgm:t>
    </dgm:pt>
    <dgm:pt modelId="{796477DF-D3E8-4038-B357-AA69026E6641}">
      <dgm:prSet phldrT="[Text]"/>
      <dgm:spPr/>
      <dgm:t>
        <a:bodyPr/>
        <a:lstStyle/>
        <a:p>
          <a:r>
            <a:rPr lang="en-US" dirty="0" smtClean="0"/>
            <a:t>Sentence</a:t>
          </a:r>
          <a:endParaRPr lang="en-US" dirty="0"/>
        </a:p>
      </dgm:t>
    </dgm:pt>
    <dgm:pt modelId="{A44DBB69-B733-4088-95D7-CDA9D3181FCD}" type="parTrans" cxnId="{2F2DFAE7-FD2E-437B-81B0-BF511537EE5B}">
      <dgm:prSet/>
      <dgm:spPr/>
      <dgm:t>
        <a:bodyPr/>
        <a:lstStyle/>
        <a:p>
          <a:endParaRPr lang="en-US"/>
        </a:p>
      </dgm:t>
    </dgm:pt>
    <dgm:pt modelId="{F9EF8C86-CFFD-4FCF-9994-F9243C9BF610}" type="sibTrans" cxnId="{2F2DFAE7-FD2E-437B-81B0-BF511537EE5B}">
      <dgm:prSet/>
      <dgm:spPr/>
      <dgm:t>
        <a:bodyPr/>
        <a:lstStyle/>
        <a:p>
          <a:endParaRPr lang="en-US"/>
        </a:p>
      </dgm:t>
    </dgm:pt>
    <dgm:pt modelId="{1924295B-A18A-4286-B172-B3DAC38FA231}">
      <dgm:prSet phldrT="[Text]"/>
      <dgm:spPr/>
      <dgm:t>
        <a:bodyPr/>
        <a:lstStyle/>
        <a:p>
          <a:r>
            <a:rPr lang="en-US" dirty="0" smtClean="0"/>
            <a:t>Word</a:t>
          </a:r>
          <a:endParaRPr lang="en-US" dirty="0"/>
        </a:p>
      </dgm:t>
    </dgm:pt>
    <dgm:pt modelId="{AA95BCB8-D6E1-4E68-BDFA-2AC09E1BAE76}" type="parTrans" cxnId="{E2E4CA8B-7FE5-4AC3-97AF-591AFBF7E0E6}">
      <dgm:prSet/>
      <dgm:spPr/>
      <dgm:t>
        <a:bodyPr/>
        <a:lstStyle/>
        <a:p>
          <a:endParaRPr lang="en-US"/>
        </a:p>
      </dgm:t>
    </dgm:pt>
    <dgm:pt modelId="{CACA1E62-1D10-493A-9588-AC1810C6406E}" type="sibTrans" cxnId="{E2E4CA8B-7FE5-4AC3-97AF-591AFBF7E0E6}">
      <dgm:prSet/>
      <dgm:spPr/>
      <dgm:t>
        <a:bodyPr/>
        <a:lstStyle/>
        <a:p>
          <a:endParaRPr lang="en-US"/>
        </a:p>
      </dgm:t>
    </dgm:pt>
    <dgm:pt modelId="{A6180A83-B013-403F-9791-60F382D799FD}" type="pres">
      <dgm:prSet presAssocID="{CCEB8435-E9B8-42D5-87A9-A0314FD57438}" presName="CompostProcess" presStyleCnt="0">
        <dgm:presLayoutVars>
          <dgm:dir/>
          <dgm:resizeHandles val="exact"/>
        </dgm:presLayoutVars>
      </dgm:prSet>
      <dgm:spPr/>
    </dgm:pt>
    <dgm:pt modelId="{F1EF5691-68FF-4403-B1E4-D4029F885B66}" type="pres">
      <dgm:prSet presAssocID="{CCEB8435-E9B8-42D5-87A9-A0314FD57438}" presName="arrow" presStyleLbl="bgShp" presStyleIdx="0" presStyleCnt="1"/>
      <dgm:spPr/>
    </dgm:pt>
    <dgm:pt modelId="{C74846BF-0AD9-47B4-A5BC-78E7DD751362}" type="pres">
      <dgm:prSet presAssocID="{CCEB8435-E9B8-42D5-87A9-A0314FD57438}" presName="linearProcess" presStyleCnt="0"/>
      <dgm:spPr/>
    </dgm:pt>
    <dgm:pt modelId="{637A2884-C860-4B00-8058-98BB89D3EDF9}" type="pres">
      <dgm:prSet presAssocID="{AA405BE7-D9EE-4099-A338-95EB687D1D50}" presName="textNode" presStyleLbl="node1" presStyleIdx="0" presStyleCnt="4">
        <dgm:presLayoutVars>
          <dgm:bulletEnabled val="1"/>
        </dgm:presLayoutVars>
      </dgm:prSet>
      <dgm:spPr/>
      <dgm:t>
        <a:bodyPr/>
        <a:lstStyle/>
        <a:p>
          <a:endParaRPr lang="en-US"/>
        </a:p>
      </dgm:t>
    </dgm:pt>
    <dgm:pt modelId="{4853E10F-09A4-4338-8051-BDA52B58FC8A}" type="pres">
      <dgm:prSet presAssocID="{87E508BC-93F2-4E32-A690-78AE5D771BCA}" presName="sibTrans" presStyleCnt="0"/>
      <dgm:spPr/>
    </dgm:pt>
    <dgm:pt modelId="{1B237550-14F1-41A6-AB91-038FEC11A780}" type="pres">
      <dgm:prSet presAssocID="{FF83386C-D0E7-4A41-AA2C-A733D04B6B37}" presName="textNode" presStyleLbl="node1" presStyleIdx="1" presStyleCnt="4">
        <dgm:presLayoutVars>
          <dgm:bulletEnabled val="1"/>
        </dgm:presLayoutVars>
      </dgm:prSet>
      <dgm:spPr/>
      <dgm:t>
        <a:bodyPr/>
        <a:lstStyle/>
        <a:p>
          <a:endParaRPr lang="en-US"/>
        </a:p>
      </dgm:t>
    </dgm:pt>
    <dgm:pt modelId="{39D403AA-927B-4BA0-96FD-57D366B79B2C}" type="pres">
      <dgm:prSet presAssocID="{7F20B62E-227E-42C6-9322-68BE836D10FA}" presName="sibTrans" presStyleCnt="0"/>
      <dgm:spPr/>
    </dgm:pt>
    <dgm:pt modelId="{187B7353-F417-4C39-ACB2-FD4D67535331}" type="pres">
      <dgm:prSet presAssocID="{796477DF-D3E8-4038-B357-AA69026E6641}" presName="textNode" presStyleLbl="node1" presStyleIdx="2" presStyleCnt="4">
        <dgm:presLayoutVars>
          <dgm:bulletEnabled val="1"/>
        </dgm:presLayoutVars>
      </dgm:prSet>
      <dgm:spPr/>
      <dgm:t>
        <a:bodyPr/>
        <a:lstStyle/>
        <a:p>
          <a:endParaRPr lang="en-US"/>
        </a:p>
      </dgm:t>
    </dgm:pt>
    <dgm:pt modelId="{4F4206B6-AC9F-451E-8F76-61539114A8D7}" type="pres">
      <dgm:prSet presAssocID="{F9EF8C86-CFFD-4FCF-9994-F9243C9BF610}" presName="sibTrans" presStyleCnt="0"/>
      <dgm:spPr/>
    </dgm:pt>
    <dgm:pt modelId="{EB9C4279-398D-4B4D-946B-04C270A3BC71}" type="pres">
      <dgm:prSet presAssocID="{1924295B-A18A-4286-B172-B3DAC38FA231}" presName="textNode" presStyleLbl="node1" presStyleIdx="3" presStyleCnt="4">
        <dgm:presLayoutVars>
          <dgm:bulletEnabled val="1"/>
        </dgm:presLayoutVars>
      </dgm:prSet>
      <dgm:spPr/>
      <dgm:t>
        <a:bodyPr/>
        <a:lstStyle/>
        <a:p>
          <a:endParaRPr lang="en-US"/>
        </a:p>
      </dgm:t>
    </dgm:pt>
  </dgm:ptLst>
  <dgm:cxnLst>
    <dgm:cxn modelId="{C8BCC6EB-97F9-41D4-B67B-40EBFC6B7298}" type="presOf" srcId="{FF83386C-D0E7-4A41-AA2C-A733D04B6B37}" destId="{1B237550-14F1-41A6-AB91-038FEC11A780}" srcOrd="0" destOrd="0" presId="urn:microsoft.com/office/officeart/2005/8/layout/hProcess9"/>
    <dgm:cxn modelId="{2F2DFAE7-FD2E-437B-81B0-BF511537EE5B}" srcId="{CCEB8435-E9B8-42D5-87A9-A0314FD57438}" destId="{796477DF-D3E8-4038-B357-AA69026E6641}" srcOrd="2" destOrd="0" parTransId="{A44DBB69-B733-4088-95D7-CDA9D3181FCD}" sibTransId="{F9EF8C86-CFFD-4FCF-9994-F9243C9BF610}"/>
    <dgm:cxn modelId="{E2E4CA8B-7FE5-4AC3-97AF-591AFBF7E0E6}" srcId="{CCEB8435-E9B8-42D5-87A9-A0314FD57438}" destId="{1924295B-A18A-4286-B172-B3DAC38FA231}" srcOrd="3" destOrd="0" parTransId="{AA95BCB8-D6E1-4E68-BDFA-2AC09E1BAE76}" sibTransId="{CACA1E62-1D10-493A-9588-AC1810C6406E}"/>
    <dgm:cxn modelId="{BFD83840-3A52-47F0-B00E-6E1E96BCD6F7}" type="presOf" srcId="{AA405BE7-D9EE-4099-A338-95EB687D1D50}" destId="{637A2884-C860-4B00-8058-98BB89D3EDF9}" srcOrd="0" destOrd="0" presId="urn:microsoft.com/office/officeart/2005/8/layout/hProcess9"/>
    <dgm:cxn modelId="{9484D34E-F348-4EED-AABE-B8BCB0BE9F9A}" type="presOf" srcId="{CCEB8435-E9B8-42D5-87A9-A0314FD57438}" destId="{A6180A83-B013-403F-9791-60F382D799FD}" srcOrd="0" destOrd="0" presId="urn:microsoft.com/office/officeart/2005/8/layout/hProcess9"/>
    <dgm:cxn modelId="{9A6FEFCC-71BB-4E82-8E40-C51028D04730}" type="presOf" srcId="{796477DF-D3E8-4038-B357-AA69026E6641}" destId="{187B7353-F417-4C39-ACB2-FD4D67535331}" srcOrd="0" destOrd="0" presId="urn:microsoft.com/office/officeart/2005/8/layout/hProcess9"/>
    <dgm:cxn modelId="{4E9CE14D-9E6A-4AA7-9A04-B611E0F9ED00}" srcId="{CCEB8435-E9B8-42D5-87A9-A0314FD57438}" destId="{FF83386C-D0E7-4A41-AA2C-A733D04B6B37}" srcOrd="1" destOrd="0" parTransId="{36AC4B21-F6DE-469C-811C-010AB12CD3E9}" sibTransId="{7F20B62E-227E-42C6-9322-68BE836D10FA}"/>
    <dgm:cxn modelId="{E220722C-5C19-42FD-95C6-6E136EA1CB83}" srcId="{CCEB8435-E9B8-42D5-87A9-A0314FD57438}" destId="{AA405BE7-D9EE-4099-A338-95EB687D1D50}" srcOrd="0" destOrd="0" parTransId="{1C80185E-241C-46A4-A46D-C91D06140AE8}" sibTransId="{87E508BC-93F2-4E32-A690-78AE5D771BCA}"/>
    <dgm:cxn modelId="{5ACE9549-F58D-451F-AA61-23F86026B125}" type="presOf" srcId="{1924295B-A18A-4286-B172-B3DAC38FA231}" destId="{EB9C4279-398D-4B4D-946B-04C270A3BC71}" srcOrd="0" destOrd="0" presId="urn:microsoft.com/office/officeart/2005/8/layout/hProcess9"/>
    <dgm:cxn modelId="{70E8E610-2D9B-412F-BCB8-A0BE6F7BCA35}" type="presParOf" srcId="{A6180A83-B013-403F-9791-60F382D799FD}" destId="{F1EF5691-68FF-4403-B1E4-D4029F885B66}" srcOrd="0" destOrd="0" presId="urn:microsoft.com/office/officeart/2005/8/layout/hProcess9"/>
    <dgm:cxn modelId="{E4060276-1244-45D4-A0F4-AA39DEE8CDCC}" type="presParOf" srcId="{A6180A83-B013-403F-9791-60F382D799FD}" destId="{C74846BF-0AD9-47B4-A5BC-78E7DD751362}" srcOrd="1" destOrd="0" presId="urn:microsoft.com/office/officeart/2005/8/layout/hProcess9"/>
    <dgm:cxn modelId="{7DD8D6F8-11F8-445F-A2E1-DA730CBB5D22}" type="presParOf" srcId="{C74846BF-0AD9-47B4-A5BC-78E7DD751362}" destId="{637A2884-C860-4B00-8058-98BB89D3EDF9}" srcOrd="0" destOrd="0" presId="urn:microsoft.com/office/officeart/2005/8/layout/hProcess9"/>
    <dgm:cxn modelId="{3001DD37-9866-431C-88F3-45D82DCA9C75}" type="presParOf" srcId="{C74846BF-0AD9-47B4-A5BC-78E7DD751362}" destId="{4853E10F-09A4-4338-8051-BDA52B58FC8A}" srcOrd="1" destOrd="0" presId="urn:microsoft.com/office/officeart/2005/8/layout/hProcess9"/>
    <dgm:cxn modelId="{D889CDD5-5F30-4827-923B-815928C3DFEE}" type="presParOf" srcId="{C74846BF-0AD9-47B4-A5BC-78E7DD751362}" destId="{1B237550-14F1-41A6-AB91-038FEC11A780}" srcOrd="2" destOrd="0" presId="urn:microsoft.com/office/officeart/2005/8/layout/hProcess9"/>
    <dgm:cxn modelId="{FC1DC052-3D33-40B2-A15D-B407831EEDE3}" type="presParOf" srcId="{C74846BF-0AD9-47B4-A5BC-78E7DD751362}" destId="{39D403AA-927B-4BA0-96FD-57D366B79B2C}" srcOrd="3" destOrd="0" presId="urn:microsoft.com/office/officeart/2005/8/layout/hProcess9"/>
    <dgm:cxn modelId="{93875506-211D-474A-B3E5-A2866DAA6757}" type="presParOf" srcId="{C74846BF-0AD9-47B4-A5BC-78E7DD751362}" destId="{187B7353-F417-4C39-ACB2-FD4D67535331}" srcOrd="4" destOrd="0" presId="urn:microsoft.com/office/officeart/2005/8/layout/hProcess9"/>
    <dgm:cxn modelId="{425A14BC-6E2A-41D1-80D5-8BF922AD990C}" type="presParOf" srcId="{C74846BF-0AD9-47B4-A5BC-78E7DD751362}" destId="{4F4206B6-AC9F-451E-8F76-61539114A8D7}" srcOrd="5" destOrd="0" presId="urn:microsoft.com/office/officeart/2005/8/layout/hProcess9"/>
    <dgm:cxn modelId="{1C4A9384-2F2D-4147-AAE9-6B21C5D0B3C8}" type="presParOf" srcId="{C74846BF-0AD9-47B4-A5BC-78E7DD751362}" destId="{EB9C4279-398D-4B4D-946B-04C270A3BC71}" srcOrd="6" destOrd="0" presId="urn:microsoft.com/office/officeart/2005/8/layout/hProcess9"/>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6E168628-0496-4AC6-A89A-4EB3D66CE12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1B3E3B3-AF90-401D-AC9E-567B54ED53F0}">
      <dgm:prSet phldrT="[Text]"/>
      <dgm:spPr/>
      <dgm:t>
        <a:bodyPr/>
        <a:lstStyle/>
        <a:p>
          <a:pPr rtl="0"/>
          <a:r>
            <a:rPr lang="en-US" dirty="0" smtClean="0"/>
            <a:t>Proofread</a:t>
          </a:r>
          <a:endParaRPr lang="en-US" dirty="0"/>
        </a:p>
      </dgm:t>
    </dgm:pt>
    <dgm:pt modelId="{49CD9B56-06B9-4E40-8DB8-8E11FC3F06BF}" type="parTrans" cxnId="{839BCDA1-CD69-4F69-ADF1-63C39A85ED35}">
      <dgm:prSet/>
      <dgm:spPr/>
      <dgm:t>
        <a:bodyPr/>
        <a:lstStyle/>
        <a:p>
          <a:pPr rtl="0"/>
          <a:endParaRPr lang="en-US"/>
        </a:p>
      </dgm:t>
    </dgm:pt>
    <dgm:pt modelId="{4A8D763B-16D3-4F14-A862-B002DCB8931B}" type="sibTrans" cxnId="{839BCDA1-CD69-4F69-ADF1-63C39A85ED35}">
      <dgm:prSet/>
      <dgm:spPr/>
      <dgm:t>
        <a:bodyPr/>
        <a:lstStyle/>
        <a:p>
          <a:pPr rtl="0"/>
          <a:endParaRPr lang="en-US"/>
        </a:p>
      </dgm:t>
    </dgm:pt>
    <dgm:pt modelId="{E496EAB3-F1F8-47E2-9785-D26420C2EB26}" type="pres">
      <dgm:prSet presAssocID="{6E168628-0496-4AC6-A89A-4EB3D66CE12A}" presName="linearFlow" presStyleCnt="0">
        <dgm:presLayoutVars>
          <dgm:dir/>
          <dgm:resizeHandles val="exact"/>
        </dgm:presLayoutVars>
      </dgm:prSet>
      <dgm:spPr/>
      <dgm:t>
        <a:bodyPr/>
        <a:lstStyle/>
        <a:p>
          <a:endParaRPr lang="en-US"/>
        </a:p>
      </dgm:t>
    </dgm:pt>
    <dgm:pt modelId="{CDE52782-5DF5-48F5-801A-2D6171C8802F}" type="pres">
      <dgm:prSet presAssocID="{F1B3E3B3-AF90-401D-AC9E-567B54ED53F0}" presName="composite" presStyleCnt="0"/>
      <dgm:spPr/>
    </dgm:pt>
    <dgm:pt modelId="{7582535A-B714-475D-BB00-8BFA58137E2D}" type="pres">
      <dgm:prSet presAssocID="{F1B3E3B3-AF90-401D-AC9E-567B54ED53F0}" presName="imgShp" presStyleLbl="fgImgPlace1" presStyleIdx="0" presStyleCnt="1"/>
      <dgm:spPr>
        <a:blipFill rotWithShape="1">
          <a:blip xmlns:r="http://schemas.openxmlformats.org/officeDocument/2006/relationships" r:embed="rId1"/>
          <a:stretch>
            <a:fillRect/>
          </a:stretch>
        </a:blipFill>
      </dgm:spPr>
    </dgm:pt>
    <dgm:pt modelId="{E634CAEB-A33D-45BC-A0DB-210E5823ACA5}" type="pres">
      <dgm:prSet presAssocID="{F1B3E3B3-AF90-401D-AC9E-567B54ED53F0}" presName="txShp" presStyleLbl="node1" presStyleIdx="0" presStyleCnt="1" custScaleX="110379">
        <dgm:presLayoutVars>
          <dgm:bulletEnabled val="1"/>
        </dgm:presLayoutVars>
      </dgm:prSet>
      <dgm:spPr/>
      <dgm:t>
        <a:bodyPr/>
        <a:lstStyle/>
        <a:p>
          <a:endParaRPr lang="en-US"/>
        </a:p>
      </dgm:t>
    </dgm:pt>
  </dgm:ptLst>
  <dgm:cxnLst>
    <dgm:cxn modelId="{839BCDA1-CD69-4F69-ADF1-63C39A85ED35}" srcId="{6E168628-0496-4AC6-A89A-4EB3D66CE12A}" destId="{F1B3E3B3-AF90-401D-AC9E-567B54ED53F0}" srcOrd="0" destOrd="0" parTransId="{49CD9B56-06B9-4E40-8DB8-8E11FC3F06BF}" sibTransId="{4A8D763B-16D3-4F14-A862-B002DCB8931B}"/>
    <dgm:cxn modelId="{DF95717F-06F8-4948-AD28-D60EEF6D77B0}" type="presOf" srcId="{6E168628-0496-4AC6-A89A-4EB3D66CE12A}" destId="{E496EAB3-F1F8-47E2-9785-D26420C2EB26}" srcOrd="0" destOrd="0" presId="urn:microsoft.com/office/officeart/2005/8/layout/vList3"/>
    <dgm:cxn modelId="{77BD227C-46F8-47B0-AD27-56060D6520DC}" type="presOf" srcId="{F1B3E3B3-AF90-401D-AC9E-567B54ED53F0}" destId="{E634CAEB-A33D-45BC-A0DB-210E5823ACA5}" srcOrd="0" destOrd="0" presId="urn:microsoft.com/office/officeart/2005/8/layout/vList3"/>
    <dgm:cxn modelId="{37DACA98-28B0-4651-B84B-A061B755F69C}" type="presParOf" srcId="{E496EAB3-F1F8-47E2-9785-D26420C2EB26}" destId="{CDE52782-5DF5-48F5-801A-2D6171C8802F}" srcOrd="0" destOrd="0" presId="urn:microsoft.com/office/officeart/2005/8/layout/vList3"/>
    <dgm:cxn modelId="{2A506AE1-8E28-41A1-BDE3-6AD8AC55FC83}" type="presParOf" srcId="{CDE52782-5DF5-48F5-801A-2D6171C8802F}" destId="{7582535A-B714-475D-BB00-8BFA58137E2D}" srcOrd="0" destOrd="0" presId="urn:microsoft.com/office/officeart/2005/8/layout/vList3"/>
    <dgm:cxn modelId="{795FD43F-3DF9-46DD-AB6E-2E0BC088CED5}" type="presParOf" srcId="{CDE52782-5DF5-48F5-801A-2D6171C8802F}" destId="{E634CAEB-A33D-45BC-A0DB-210E5823ACA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610B0216-05AE-46DE-AFC9-32627C48A005}" type="doc">
      <dgm:prSet loTypeId="urn:microsoft.com/office/officeart/2005/8/layout/default" loCatId="list" qsTypeId="urn:microsoft.com/office/officeart/2005/8/quickstyle/simple1" qsCatId="simple" csTypeId="urn:microsoft.com/office/officeart/2005/8/colors/colorful3" csCatId="colorful" phldr="1"/>
      <dgm:spPr/>
      <dgm:t>
        <a:bodyPr/>
        <a:lstStyle/>
        <a:p>
          <a:endParaRPr lang="en-US"/>
        </a:p>
      </dgm:t>
    </dgm:pt>
    <dgm:pt modelId="{99EE187B-B9FA-43DF-99C5-155F9885D1A2}">
      <dgm:prSet phldrT="[Text]"/>
      <dgm:spPr/>
      <dgm:t>
        <a:bodyPr/>
        <a:lstStyle/>
        <a:p>
          <a:r>
            <a:rPr lang="en-US" dirty="0" smtClean="0">
              <a:ea typeface="+mn-ea"/>
            </a:rPr>
            <a:t>Are terms used consistently throughout?</a:t>
          </a:r>
          <a:endParaRPr lang="en-US" dirty="0"/>
        </a:p>
      </dgm:t>
    </dgm:pt>
    <dgm:pt modelId="{668DC639-FEB0-41BB-81FE-004FED790804}" type="parTrans" cxnId="{8814D9AF-3FAA-474E-B160-5D4B894C88F3}">
      <dgm:prSet/>
      <dgm:spPr/>
      <dgm:t>
        <a:bodyPr/>
        <a:lstStyle/>
        <a:p>
          <a:endParaRPr lang="en-US"/>
        </a:p>
      </dgm:t>
    </dgm:pt>
    <dgm:pt modelId="{84A179F1-CDC1-4B28-BE73-5421958EA921}" type="sibTrans" cxnId="{8814D9AF-3FAA-474E-B160-5D4B894C88F3}">
      <dgm:prSet/>
      <dgm:spPr/>
      <dgm:t>
        <a:bodyPr/>
        <a:lstStyle/>
        <a:p>
          <a:endParaRPr lang="en-US"/>
        </a:p>
      </dgm:t>
    </dgm:pt>
    <dgm:pt modelId="{0DA4EAF9-77B9-4031-8E91-7C993CCFE550}">
      <dgm:prSet/>
      <dgm:spPr/>
      <dgm:t>
        <a:bodyPr/>
        <a:lstStyle/>
        <a:p>
          <a:r>
            <a:rPr lang="en-US" dirty="0" smtClean="0">
              <a:ea typeface="+mn-ea"/>
            </a:rPr>
            <a:t>Do numbers in abstract match numbers in text and tables?</a:t>
          </a:r>
        </a:p>
      </dgm:t>
    </dgm:pt>
    <dgm:pt modelId="{3FE536A9-CEBD-4EA8-9038-31F40833F7C1}" type="parTrans" cxnId="{E02BD6E1-9C1D-4EFC-A4D4-112A4F9ACA85}">
      <dgm:prSet/>
      <dgm:spPr/>
      <dgm:t>
        <a:bodyPr/>
        <a:lstStyle/>
        <a:p>
          <a:endParaRPr lang="en-US"/>
        </a:p>
      </dgm:t>
    </dgm:pt>
    <dgm:pt modelId="{D82D764E-5B96-4BEC-903F-FAD07AAF49DD}" type="sibTrans" cxnId="{E02BD6E1-9C1D-4EFC-A4D4-112A4F9ACA85}">
      <dgm:prSet/>
      <dgm:spPr/>
      <dgm:t>
        <a:bodyPr/>
        <a:lstStyle/>
        <a:p>
          <a:endParaRPr lang="en-US"/>
        </a:p>
      </dgm:t>
    </dgm:pt>
    <dgm:pt modelId="{BD0A25A1-4548-407D-B9FF-7FF0B46C6F63}">
      <dgm:prSet/>
      <dgm:spPr/>
      <dgm:t>
        <a:bodyPr/>
        <a:lstStyle/>
        <a:p>
          <a:r>
            <a:rPr lang="en-US" dirty="0" smtClean="0">
              <a:ea typeface="+mn-ea"/>
            </a:rPr>
            <a:t>Do citations in text match references?</a:t>
          </a:r>
        </a:p>
      </dgm:t>
    </dgm:pt>
    <dgm:pt modelId="{75806B29-57C1-497B-B82A-1C3E3BA6AD48}" type="parTrans" cxnId="{6ECA3498-E3FD-444F-9B39-9FFD5A94F7A1}">
      <dgm:prSet/>
      <dgm:spPr/>
      <dgm:t>
        <a:bodyPr/>
        <a:lstStyle/>
        <a:p>
          <a:endParaRPr lang="en-US"/>
        </a:p>
      </dgm:t>
    </dgm:pt>
    <dgm:pt modelId="{FFA3663A-0D20-4E15-877A-488600B506CC}" type="sibTrans" cxnId="{6ECA3498-E3FD-444F-9B39-9FFD5A94F7A1}">
      <dgm:prSet/>
      <dgm:spPr/>
      <dgm:t>
        <a:bodyPr/>
        <a:lstStyle/>
        <a:p>
          <a:endParaRPr lang="en-US"/>
        </a:p>
      </dgm:t>
    </dgm:pt>
    <dgm:pt modelId="{8F1D40C5-03C9-46D9-85C6-6605D51BA761}">
      <dgm:prSet/>
      <dgm:spPr/>
      <dgm:t>
        <a:bodyPr/>
        <a:lstStyle/>
        <a:p>
          <a:r>
            <a:rPr lang="en-US" dirty="0" smtClean="0">
              <a:ea typeface="+mn-ea"/>
            </a:rPr>
            <a:t>Are Syntax and Grammar acceptable</a:t>
          </a:r>
        </a:p>
      </dgm:t>
    </dgm:pt>
    <dgm:pt modelId="{2CF4503C-AB1B-457E-BA95-60288AC47B84}" type="parTrans" cxnId="{71A5A6C1-6ED9-4DC4-BA2B-962430A73D08}">
      <dgm:prSet/>
      <dgm:spPr/>
      <dgm:t>
        <a:bodyPr/>
        <a:lstStyle/>
        <a:p>
          <a:endParaRPr lang="en-US"/>
        </a:p>
      </dgm:t>
    </dgm:pt>
    <dgm:pt modelId="{ED053B4B-3903-4270-9E13-F2B576DDAA61}" type="sibTrans" cxnId="{71A5A6C1-6ED9-4DC4-BA2B-962430A73D08}">
      <dgm:prSet/>
      <dgm:spPr/>
      <dgm:t>
        <a:bodyPr/>
        <a:lstStyle/>
        <a:p>
          <a:endParaRPr lang="en-US"/>
        </a:p>
      </dgm:t>
    </dgm:pt>
    <dgm:pt modelId="{694785BB-B5DF-41EC-A3F1-9979605E9970}" type="pres">
      <dgm:prSet presAssocID="{610B0216-05AE-46DE-AFC9-32627C48A005}" presName="diagram" presStyleCnt="0">
        <dgm:presLayoutVars>
          <dgm:dir/>
          <dgm:resizeHandles val="exact"/>
        </dgm:presLayoutVars>
      </dgm:prSet>
      <dgm:spPr/>
      <dgm:t>
        <a:bodyPr/>
        <a:lstStyle/>
        <a:p>
          <a:endParaRPr lang="en-US"/>
        </a:p>
      </dgm:t>
    </dgm:pt>
    <dgm:pt modelId="{F2F96350-B37F-4BAF-ACE9-22AEB4533D7D}" type="pres">
      <dgm:prSet presAssocID="{99EE187B-B9FA-43DF-99C5-155F9885D1A2}" presName="node" presStyleLbl="node1" presStyleIdx="0" presStyleCnt="4">
        <dgm:presLayoutVars>
          <dgm:bulletEnabled val="1"/>
        </dgm:presLayoutVars>
      </dgm:prSet>
      <dgm:spPr/>
      <dgm:t>
        <a:bodyPr/>
        <a:lstStyle/>
        <a:p>
          <a:endParaRPr lang="en-US"/>
        </a:p>
      </dgm:t>
    </dgm:pt>
    <dgm:pt modelId="{B13D0F9F-8E46-4CA6-B959-DBCD2BD45EEF}" type="pres">
      <dgm:prSet presAssocID="{84A179F1-CDC1-4B28-BE73-5421958EA921}" presName="sibTrans" presStyleCnt="0"/>
      <dgm:spPr/>
    </dgm:pt>
    <dgm:pt modelId="{4504E9D6-B463-482C-AE15-5AF660E5E134}" type="pres">
      <dgm:prSet presAssocID="{0DA4EAF9-77B9-4031-8E91-7C993CCFE550}" presName="node" presStyleLbl="node1" presStyleIdx="1" presStyleCnt="4">
        <dgm:presLayoutVars>
          <dgm:bulletEnabled val="1"/>
        </dgm:presLayoutVars>
      </dgm:prSet>
      <dgm:spPr/>
      <dgm:t>
        <a:bodyPr/>
        <a:lstStyle/>
        <a:p>
          <a:endParaRPr lang="en-US"/>
        </a:p>
      </dgm:t>
    </dgm:pt>
    <dgm:pt modelId="{0912F8FE-4F43-422D-BD9C-860B0FCB8D44}" type="pres">
      <dgm:prSet presAssocID="{D82D764E-5B96-4BEC-903F-FAD07AAF49DD}" presName="sibTrans" presStyleCnt="0"/>
      <dgm:spPr/>
    </dgm:pt>
    <dgm:pt modelId="{6A469B24-3177-493E-B0C0-4D705CEA2B81}" type="pres">
      <dgm:prSet presAssocID="{BD0A25A1-4548-407D-B9FF-7FF0B46C6F63}" presName="node" presStyleLbl="node1" presStyleIdx="2" presStyleCnt="4">
        <dgm:presLayoutVars>
          <dgm:bulletEnabled val="1"/>
        </dgm:presLayoutVars>
      </dgm:prSet>
      <dgm:spPr/>
      <dgm:t>
        <a:bodyPr/>
        <a:lstStyle/>
        <a:p>
          <a:endParaRPr lang="en-US"/>
        </a:p>
      </dgm:t>
    </dgm:pt>
    <dgm:pt modelId="{7704B40E-2DC5-4ED0-AE07-98889AD15941}" type="pres">
      <dgm:prSet presAssocID="{FFA3663A-0D20-4E15-877A-488600B506CC}" presName="sibTrans" presStyleCnt="0"/>
      <dgm:spPr/>
    </dgm:pt>
    <dgm:pt modelId="{A966686B-9B9F-4962-A602-F49A5B07BDDD}" type="pres">
      <dgm:prSet presAssocID="{8F1D40C5-03C9-46D9-85C6-6605D51BA761}" presName="node" presStyleLbl="node1" presStyleIdx="3" presStyleCnt="4">
        <dgm:presLayoutVars>
          <dgm:bulletEnabled val="1"/>
        </dgm:presLayoutVars>
      </dgm:prSet>
      <dgm:spPr/>
      <dgm:t>
        <a:bodyPr/>
        <a:lstStyle/>
        <a:p>
          <a:endParaRPr lang="en-US"/>
        </a:p>
      </dgm:t>
    </dgm:pt>
  </dgm:ptLst>
  <dgm:cxnLst>
    <dgm:cxn modelId="{71A5A6C1-6ED9-4DC4-BA2B-962430A73D08}" srcId="{610B0216-05AE-46DE-AFC9-32627C48A005}" destId="{8F1D40C5-03C9-46D9-85C6-6605D51BA761}" srcOrd="3" destOrd="0" parTransId="{2CF4503C-AB1B-457E-BA95-60288AC47B84}" sibTransId="{ED053B4B-3903-4270-9E13-F2B576DDAA61}"/>
    <dgm:cxn modelId="{40500E16-116B-451F-80DB-F8E6AA771EDC}" type="presOf" srcId="{8F1D40C5-03C9-46D9-85C6-6605D51BA761}" destId="{A966686B-9B9F-4962-A602-F49A5B07BDDD}" srcOrd="0" destOrd="0" presId="urn:microsoft.com/office/officeart/2005/8/layout/default"/>
    <dgm:cxn modelId="{8FE637B4-C894-4B2E-B469-1CE38CB8B1A8}" type="presOf" srcId="{BD0A25A1-4548-407D-B9FF-7FF0B46C6F63}" destId="{6A469B24-3177-493E-B0C0-4D705CEA2B81}" srcOrd="0" destOrd="0" presId="urn:microsoft.com/office/officeart/2005/8/layout/default"/>
    <dgm:cxn modelId="{6ECA3498-E3FD-444F-9B39-9FFD5A94F7A1}" srcId="{610B0216-05AE-46DE-AFC9-32627C48A005}" destId="{BD0A25A1-4548-407D-B9FF-7FF0B46C6F63}" srcOrd="2" destOrd="0" parTransId="{75806B29-57C1-497B-B82A-1C3E3BA6AD48}" sibTransId="{FFA3663A-0D20-4E15-877A-488600B506CC}"/>
    <dgm:cxn modelId="{8814D9AF-3FAA-474E-B160-5D4B894C88F3}" srcId="{610B0216-05AE-46DE-AFC9-32627C48A005}" destId="{99EE187B-B9FA-43DF-99C5-155F9885D1A2}" srcOrd="0" destOrd="0" parTransId="{668DC639-FEB0-41BB-81FE-004FED790804}" sibTransId="{84A179F1-CDC1-4B28-BE73-5421958EA921}"/>
    <dgm:cxn modelId="{EAC1F314-CF3F-482D-8E72-4EC48BB35615}" type="presOf" srcId="{0DA4EAF9-77B9-4031-8E91-7C993CCFE550}" destId="{4504E9D6-B463-482C-AE15-5AF660E5E134}" srcOrd="0" destOrd="0" presId="urn:microsoft.com/office/officeart/2005/8/layout/default"/>
    <dgm:cxn modelId="{E02BD6E1-9C1D-4EFC-A4D4-112A4F9ACA85}" srcId="{610B0216-05AE-46DE-AFC9-32627C48A005}" destId="{0DA4EAF9-77B9-4031-8E91-7C993CCFE550}" srcOrd="1" destOrd="0" parTransId="{3FE536A9-CEBD-4EA8-9038-31F40833F7C1}" sibTransId="{D82D764E-5B96-4BEC-903F-FAD07AAF49DD}"/>
    <dgm:cxn modelId="{948327D4-7B91-4BF9-8BAC-7039335B3944}" type="presOf" srcId="{610B0216-05AE-46DE-AFC9-32627C48A005}" destId="{694785BB-B5DF-41EC-A3F1-9979605E9970}" srcOrd="0" destOrd="0" presId="urn:microsoft.com/office/officeart/2005/8/layout/default"/>
    <dgm:cxn modelId="{097EDF06-1FD8-48D1-B6B6-7F1FDA53A89B}" type="presOf" srcId="{99EE187B-B9FA-43DF-99C5-155F9885D1A2}" destId="{F2F96350-B37F-4BAF-ACE9-22AEB4533D7D}" srcOrd="0" destOrd="0" presId="urn:microsoft.com/office/officeart/2005/8/layout/default"/>
    <dgm:cxn modelId="{FB618DBB-17EE-4C6C-BCD2-5392849327AA}" type="presParOf" srcId="{694785BB-B5DF-41EC-A3F1-9979605E9970}" destId="{F2F96350-B37F-4BAF-ACE9-22AEB4533D7D}" srcOrd="0" destOrd="0" presId="urn:microsoft.com/office/officeart/2005/8/layout/default"/>
    <dgm:cxn modelId="{F0F4900E-D8E2-43BD-8239-43240E6D2589}" type="presParOf" srcId="{694785BB-B5DF-41EC-A3F1-9979605E9970}" destId="{B13D0F9F-8E46-4CA6-B959-DBCD2BD45EEF}" srcOrd="1" destOrd="0" presId="urn:microsoft.com/office/officeart/2005/8/layout/default"/>
    <dgm:cxn modelId="{1E382ED1-D4B9-48F2-B5A1-679F7BEAD8A7}" type="presParOf" srcId="{694785BB-B5DF-41EC-A3F1-9979605E9970}" destId="{4504E9D6-B463-482C-AE15-5AF660E5E134}" srcOrd="2" destOrd="0" presId="urn:microsoft.com/office/officeart/2005/8/layout/default"/>
    <dgm:cxn modelId="{7ACFA174-06AF-4D90-ACF9-B7FAE14B53EB}" type="presParOf" srcId="{694785BB-B5DF-41EC-A3F1-9979605E9970}" destId="{0912F8FE-4F43-422D-BD9C-860B0FCB8D44}" srcOrd="3" destOrd="0" presId="urn:microsoft.com/office/officeart/2005/8/layout/default"/>
    <dgm:cxn modelId="{978D1684-62E7-41A8-A93A-44387643371D}" type="presParOf" srcId="{694785BB-B5DF-41EC-A3F1-9979605E9970}" destId="{6A469B24-3177-493E-B0C0-4D705CEA2B81}" srcOrd="4" destOrd="0" presId="urn:microsoft.com/office/officeart/2005/8/layout/default"/>
    <dgm:cxn modelId="{D7438E4E-02AA-4C02-ABEF-515A6E561E0E}" type="presParOf" srcId="{694785BB-B5DF-41EC-A3F1-9979605E9970}" destId="{7704B40E-2DC5-4ED0-AE07-98889AD15941}" srcOrd="5" destOrd="0" presId="urn:microsoft.com/office/officeart/2005/8/layout/default"/>
    <dgm:cxn modelId="{59526148-9A84-49DB-8005-3EFF772E2D91}" type="presParOf" srcId="{694785BB-B5DF-41EC-A3F1-9979605E9970}" destId="{A966686B-9B9F-4962-A602-F49A5B07BDDD}" srcOrd="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6E168628-0496-4AC6-A89A-4EB3D66CE12A}"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en-US"/>
        </a:p>
      </dgm:t>
    </dgm:pt>
    <dgm:pt modelId="{F1B3E3B3-AF90-401D-AC9E-567B54ED53F0}">
      <dgm:prSet phldrT="[Text]"/>
      <dgm:spPr/>
      <dgm:t>
        <a:bodyPr/>
        <a:lstStyle/>
        <a:p>
          <a:pPr rtl="0"/>
          <a:r>
            <a:rPr lang="en-US" dirty="0" smtClean="0"/>
            <a:t>Abstract</a:t>
          </a:r>
          <a:endParaRPr lang="en-US" dirty="0"/>
        </a:p>
      </dgm:t>
    </dgm:pt>
    <dgm:pt modelId="{49CD9B56-06B9-4E40-8DB8-8E11FC3F06BF}" type="parTrans" cxnId="{839BCDA1-CD69-4F69-ADF1-63C39A85ED35}">
      <dgm:prSet/>
      <dgm:spPr/>
      <dgm:t>
        <a:bodyPr/>
        <a:lstStyle/>
        <a:p>
          <a:pPr rtl="0"/>
          <a:endParaRPr lang="en-US"/>
        </a:p>
      </dgm:t>
    </dgm:pt>
    <dgm:pt modelId="{4A8D763B-16D3-4F14-A862-B002DCB8931B}" type="sibTrans" cxnId="{839BCDA1-CD69-4F69-ADF1-63C39A85ED35}">
      <dgm:prSet/>
      <dgm:spPr/>
      <dgm:t>
        <a:bodyPr/>
        <a:lstStyle/>
        <a:p>
          <a:pPr rtl="0"/>
          <a:endParaRPr lang="en-US"/>
        </a:p>
      </dgm:t>
    </dgm:pt>
    <dgm:pt modelId="{E496EAB3-F1F8-47E2-9785-D26420C2EB26}" type="pres">
      <dgm:prSet presAssocID="{6E168628-0496-4AC6-A89A-4EB3D66CE12A}" presName="linearFlow" presStyleCnt="0">
        <dgm:presLayoutVars>
          <dgm:dir/>
          <dgm:resizeHandles val="exact"/>
        </dgm:presLayoutVars>
      </dgm:prSet>
      <dgm:spPr/>
      <dgm:t>
        <a:bodyPr/>
        <a:lstStyle/>
        <a:p>
          <a:endParaRPr lang="en-US"/>
        </a:p>
      </dgm:t>
    </dgm:pt>
    <dgm:pt modelId="{CDE52782-5DF5-48F5-801A-2D6171C8802F}" type="pres">
      <dgm:prSet presAssocID="{F1B3E3B3-AF90-401D-AC9E-567B54ED53F0}" presName="composite" presStyleCnt="0"/>
      <dgm:spPr/>
    </dgm:pt>
    <dgm:pt modelId="{7582535A-B714-475D-BB00-8BFA58137E2D}" type="pres">
      <dgm:prSet presAssocID="{F1B3E3B3-AF90-401D-AC9E-567B54ED53F0}" presName="imgShp" presStyleLbl="fgImgPlace1" presStyleIdx="0" presStyleCnt="1"/>
      <dgm:spPr>
        <a:blipFill rotWithShape="1">
          <a:blip xmlns:r="http://schemas.openxmlformats.org/officeDocument/2006/relationships" r:embed="rId1"/>
          <a:stretch>
            <a:fillRect/>
          </a:stretch>
        </a:blipFill>
      </dgm:spPr>
    </dgm:pt>
    <dgm:pt modelId="{E634CAEB-A33D-45BC-A0DB-210E5823ACA5}" type="pres">
      <dgm:prSet presAssocID="{F1B3E3B3-AF90-401D-AC9E-567B54ED53F0}" presName="txShp" presStyleLbl="node1" presStyleIdx="0" presStyleCnt="1" custScaleX="110379">
        <dgm:presLayoutVars>
          <dgm:bulletEnabled val="1"/>
        </dgm:presLayoutVars>
      </dgm:prSet>
      <dgm:spPr/>
      <dgm:t>
        <a:bodyPr/>
        <a:lstStyle/>
        <a:p>
          <a:endParaRPr lang="en-US"/>
        </a:p>
      </dgm:t>
    </dgm:pt>
  </dgm:ptLst>
  <dgm:cxnLst>
    <dgm:cxn modelId="{839BCDA1-CD69-4F69-ADF1-63C39A85ED35}" srcId="{6E168628-0496-4AC6-A89A-4EB3D66CE12A}" destId="{F1B3E3B3-AF90-401D-AC9E-567B54ED53F0}" srcOrd="0" destOrd="0" parTransId="{49CD9B56-06B9-4E40-8DB8-8E11FC3F06BF}" sibTransId="{4A8D763B-16D3-4F14-A862-B002DCB8931B}"/>
    <dgm:cxn modelId="{DF95717F-06F8-4948-AD28-D60EEF6D77B0}" type="presOf" srcId="{6E168628-0496-4AC6-A89A-4EB3D66CE12A}" destId="{E496EAB3-F1F8-47E2-9785-D26420C2EB26}" srcOrd="0" destOrd="0" presId="urn:microsoft.com/office/officeart/2005/8/layout/vList3"/>
    <dgm:cxn modelId="{77BD227C-46F8-47B0-AD27-56060D6520DC}" type="presOf" srcId="{F1B3E3B3-AF90-401D-AC9E-567B54ED53F0}" destId="{E634CAEB-A33D-45BC-A0DB-210E5823ACA5}" srcOrd="0" destOrd="0" presId="urn:microsoft.com/office/officeart/2005/8/layout/vList3"/>
    <dgm:cxn modelId="{37DACA98-28B0-4651-B84B-A061B755F69C}" type="presParOf" srcId="{E496EAB3-F1F8-47E2-9785-D26420C2EB26}" destId="{CDE52782-5DF5-48F5-801A-2D6171C8802F}" srcOrd="0" destOrd="0" presId="urn:microsoft.com/office/officeart/2005/8/layout/vList3"/>
    <dgm:cxn modelId="{2A506AE1-8E28-41A1-BDE3-6AD8AC55FC83}" type="presParOf" srcId="{CDE52782-5DF5-48F5-801A-2D6171C8802F}" destId="{7582535A-B714-475D-BB00-8BFA58137E2D}" srcOrd="0" destOrd="0" presId="urn:microsoft.com/office/officeart/2005/8/layout/vList3"/>
    <dgm:cxn modelId="{795FD43F-3DF9-46DD-AB6E-2E0BC088CED5}" type="presParOf" srcId="{CDE52782-5DF5-48F5-801A-2D6171C8802F}" destId="{E634CAEB-A33D-45BC-A0DB-210E5823ACA5}"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80B0501B-CE13-4C19-9702-9235FCC4AB73}"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8CC60D2C-3159-4EB1-84B2-E359075117E6}">
      <dgm:prSet phldrT="[Text]"/>
      <dgm:spPr/>
      <dgm:t>
        <a:bodyPr/>
        <a:lstStyle/>
        <a:p>
          <a:r>
            <a:rPr lang="en-US" altLang="ja-JP" dirty="0" smtClean="0"/>
            <a:t>Mini-paper</a:t>
          </a:r>
          <a:endParaRPr lang="en-US" dirty="0"/>
        </a:p>
      </dgm:t>
    </dgm:pt>
    <dgm:pt modelId="{C85C8007-F37A-4B97-88BB-C0F1F07E8889}" type="parTrans" cxnId="{C0D79D92-3A7E-496B-86C7-190FB956A7CD}">
      <dgm:prSet/>
      <dgm:spPr/>
      <dgm:t>
        <a:bodyPr/>
        <a:lstStyle/>
        <a:p>
          <a:endParaRPr lang="en-US"/>
        </a:p>
      </dgm:t>
    </dgm:pt>
    <dgm:pt modelId="{1F05A47D-BD97-4F81-81B7-E92CAB610E3F}" type="sibTrans" cxnId="{C0D79D92-3A7E-496B-86C7-190FB956A7CD}">
      <dgm:prSet/>
      <dgm:spPr/>
      <dgm:t>
        <a:bodyPr/>
        <a:lstStyle/>
        <a:p>
          <a:endParaRPr lang="en-US"/>
        </a:p>
      </dgm:t>
    </dgm:pt>
    <dgm:pt modelId="{B8FA3E3A-3B42-4534-B380-53D935DA52F0}">
      <dgm:prSet/>
      <dgm:spPr/>
      <dgm:t>
        <a:bodyPr/>
        <a:lstStyle/>
        <a:p>
          <a:r>
            <a:rPr lang="en-US" altLang="en-US" smtClean="0"/>
            <a:t>Introduction (usually 1-2 sentences)</a:t>
          </a:r>
          <a:endParaRPr lang="en-US" altLang="en-US" dirty="0" smtClean="0"/>
        </a:p>
      </dgm:t>
    </dgm:pt>
    <dgm:pt modelId="{61FAEC8C-9FB5-4A5F-ABBC-A7ABB5F86B2F}" type="parTrans" cxnId="{F1E64BC8-6E8A-4A86-8521-FE37EF1B12EA}">
      <dgm:prSet/>
      <dgm:spPr/>
      <dgm:t>
        <a:bodyPr/>
        <a:lstStyle/>
        <a:p>
          <a:endParaRPr lang="en-US"/>
        </a:p>
      </dgm:t>
    </dgm:pt>
    <dgm:pt modelId="{837E4EDA-EE80-4D47-8884-435B133FF2CE}" type="sibTrans" cxnId="{F1E64BC8-6E8A-4A86-8521-FE37EF1B12EA}">
      <dgm:prSet/>
      <dgm:spPr/>
      <dgm:t>
        <a:bodyPr/>
        <a:lstStyle/>
        <a:p>
          <a:endParaRPr lang="en-US"/>
        </a:p>
      </dgm:t>
    </dgm:pt>
    <dgm:pt modelId="{BBC6A5AD-BBDE-4917-808C-5156B17AD861}">
      <dgm:prSet/>
      <dgm:spPr/>
      <dgm:t>
        <a:bodyPr/>
        <a:lstStyle/>
        <a:p>
          <a:r>
            <a:rPr lang="en-US" altLang="en-US" smtClean="0"/>
            <a:t>Methods (often longest part)</a:t>
          </a:r>
          <a:endParaRPr lang="en-US" altLang="en-US" dirty="0" smtClean="0"/>
        </a:p>
      </dgm:t>
    </dgm:pt>
    <dgm:pt modelId="{71E58209-1B41-4081-A24B-AC61C474D008}" type="parTrans" cxnId="{3F759FAF-E1F8-472C-9691-ED4CC8D13F80}">
      <dgm:prSet/>
      <dgm:spPr/>
      <dgm:t>
        <a:bodyPr/>
        <a:lstStyle/>
        <a:p>
          <a:endParaRPr lang="en-US"/>
        </a:p>
      </dgm:t>
    </dgm:pt>
    <dgm:pt modelId="{C5E7F28F-68A1-4B09-A86A-62B3002281DD}" type="sibTrans" cxnId="{3F759FAF-E1F8-472C-9691-ED4CC8D13F80}">
      <dgm:prSet/>
      <dgm:spPr/>
      <dgm:t>
        <a:bodyPr/>
        <a:lstStyle/>
        <a:p>
          <a:endParaRPr lang="en-US"/>
        </a:p>
      </dgm:t>
    </dgm:pt>
    <dgm:pt modelId="{428C4734-CB11-4DDD-AC7E-76B905025877}">
      <dgm:prSet/>
      <dgm:spPr/>
      <dgm:t>
        <a:bodyPr/>
        <a:lstStyle/>
        <a:p>
          <a:r>
            <a:rPr lang="en-US" altLang="en-US" dirty="0" smtClean="0"/>
            <a:t>Results (no tables/figures)</a:t>
          </a:r>
        </a:p>
      </dgm:t>
    </dgm:pt>
    <dgm:pt modelId="{DA904D6B-84B6-44CD-AECA-C0A3A511CFD9}" type="parTrans" cxnId="{D920BE85-C22C-4C17-96B3-FDE3FE97BAC1}">
      <dgm:prSet/>
      <dgm:spPr/>
      <dgm:t>
        <a:bodyPr/>
        <a:lstStyle/>
        <a:p>
          <a:endParaRPr lang="en-US"/>
        </a:p>
      </dgm:t>
    </dgm:pt>
    <dgm:pt modelId="{C311AB17-BA8E-424B-B896-0EE18A7EDC7F}" type="sibTrans" cxnId="{D920BE85-C22C-4C17-96B3-FDE3FE97BAC1}">
      <dgm:prSet/>
      <dgm:spPr/>
      <dgm:t>
        <a:bodyPr/>
        <a:lstStyle/>
        <a:p>
          <a:endParaRPr lang="en-US"/>
        </a:p>
      </dgm:t>
    </dgm:pt>
    <dgm:pt modelId="{D8026FFA-3DEC-465D-ACD0-DCF071DB1142}">
      <dgm:prSet/>
      <dgm:spPr/>
      <dgm:t>
        <a:bodyPr/>
        <a:lstStyle/>
        <a:p>
          <a:r>
            <a:rPr lang="en-US" altLang="en-US" dirty="0" smtClean="0"/>
            <a:t>Discussion is limited to concluding statement</a:t>
          </a:r>
        </a:p>
      </dgm:t>
    </dgm:pt>
    <dgm:pt modelId="{0C87D1E7-6AE4-456D-AE92-E69A8100EF64}" type="parTrans" cxnId="{5D1E2605-C880-4E37-967F-0F4DDAD42FB8}">
      <dgm:prSet/>
      <dgm:spPr/>
      <dgm:t>
        <a:bodyPr/>
        <a:lstStyle/>
        <a:p>
          <a:endParaRPr lang="en-US"/>
        </a:p>
      </dgm:t>
    </dgm:pt>
    <dgm:pt modelId="{D0E9978F-2381-4C96-846F-AF49C34E881D}" type="sibTrans" cxnId="{5D1E2605-C880-4E37-967F-0F4DDAD42FB8}">
      <dgm:prSet/>
      <dgm:spPr/>
      <dgm:t>
        <a:bodyPr/>
        <a:lstStyle/>
        <a:p>
          <a:endParaRPr lang="en-US"/>
        </a:p>
      </dgm:t>
    </dgm:pt>
    <dgm:pt modelId="{E01AA3BD-AF37-42F5-B347-2AE953FD4A11}" type="pres">
      <dgm:prSet presAssocID="{80B0501B-CE13-4C19-9702-9235FCC4AB73}" presName="vert0" presStyleCnt="0">
        <dgm:presLayoutVars>
          <dgm:dir/>
          <dgm:animOne val="branch"/>
          <dgm:animLvl val="lvl"/>
        </dgm:presLayoutVars>
      </dgm:prSet>
      <dgm:spPr/>
      <dgm:t>
        <a:bodyPr/>
        <a:lstStyle/>
        <a:p>
          <a:endParaRPr lang="en-US"/>
        </a:p>
      </dgm:t>
    </dgm:pt>
    <dgm:pt modelId="{517E9E27-AF4B-4850-8C1E-9988090DDF6B}" type="pres">
      <dgm:prSet presAssocID="{8CC60D2C-3159-4EB1-84B2-E359075117E6}" presName="thickLine" presStyleLbl="alignNode1" presStyleIdx="0" presStyleCnt="1"/>
      <dgm:spPr/>
    </dgm:pt>
    <dgm:pt modelId="{BEA9AEF4-6F0E-4E65-A96C-56AB3B4869ED}" type="pres">
      <dgm:prSet presAssocID="{8CC60D2C-3159-4EB1-84B2-E359075117E6}" presName="horz1" presStyleCnt="0"/>
      <dgm:spPr/>
    </dgm:pt>
    <dgm:pt modelId="{5063B749-7667-43EB-89B0-721D4417F94A}" type="pres">
      <dgm:prSet presAssocID="{8CC60D2C-3159-4EB1-84B2-E359075117E6}" presName="tx1" presStyleLbl="revTx" presStyleIdx="0" presStyleCnt="5"/>
      <dgm:spPr/>
      <dgm:t>
        <a:bodyPr/>
        <a:lstStyle/>
        <a:p>
          <a:endParaRPr lang="en-US"/>
        </a:p>
      </dgm:t>
    </dgm:pt>
    <dgm:pt modelId="{91FCE7EB-C3CB-4FA7-BC28-7B2E21212084}" type="pres">
      <dgm:prSet presAssocID="{8CC60D2C-3159-4EB1-84B2-E359075117E6}" presName="vert1" presStyleCnt="0"/>
      <dgm:spPr/>
    </dgm:pt>
    <dgm:pt modelId="{1C87E452-8177-415C-9BE1-AFA16020CCB7}" type="pres">
      <dgm:prSet presAssocID="{B8FA3E3A-3B42-4534-B380-53D935DA52F0}" presName="vertSpace2a" presStyleCnt="0"/>
      <dgm:spPr/>
    </dgm:pt>
    <dgm:pt modelId="{78A0D863-DDA7-4826-B625-83EDD2944524}" type="pres">
      <dgm:prSet presAssocID="{B8FA3E3A-3B42-4534-B380-53D935DA52F0}" presName="horz2" presStyleCnt="0"/>
      <dgm:spPr/>
    </dgm:pt>
    <dgm:pt modelId="{65333036-42ED-4B75-87F2-FC74753CFC00}" type="pres">
      <dgm:prSet presAssocID="{B8FA3E3A-3B42-4534-B380-53D935DA52F0}" presName="horzSpace2" presStyleCnt="0"/>
      <dgm:spPr/>
    </dgm:pt>
    <dgm:pt modelId="{E8A4768C-2259-4E15-BD40-8CAFC841BBEC}" type="pres">
      <dgm:prSet presAssocID="{B8FA3E3A-3B42-4534-B380-53D935DA52F0}" presName="tx2" presStyleLbl="revTx" presStyleIdx="1" presStyleCnt="5"/>
      <dgm:spPr/>
      <dgm:t>
        <a:bodyPr/>
        <a:lstStyle/>
        <a:p>
          <a:endParaRPr lang="en-US"/>
        </a:p>
      </dgm:t>
    </dgm:pt>
    <dgm:pt modelId="{90E0741E-ECC5-4E86-B19E-D7602F3ABC58}" type="pres">
      <dgm:prSet presAssocID="{B8FA3E3A-3B42-4534-B380-53D935DA52F0}" presName="vert2" presStyleCnt="0"/>
      <dgm:spPr/>
    </dgm:pt>
    <dgm:pt modelId="{A4F9A503-8C47-41C2-A184-D95D480EA39F}" type="pres">
      <dgm:prSet presAssocID="{B8FA3E3A-3B42-4534-B380-53D935DA52F0}" presName="thinLine2b" presStyleLbl="callout" presStyleIdx="0" presStyleCnt="4"/>
      <dgm:spPr/>
    </dgm:pt>
    <dgm:pt modelId="{269A3ABB-C2A4-4625-930E-1DE90405DD0A}" type="pres">
      <dgm:prSet presAssocID="{B8FA3E3A-3B42-4534-B380-53D935DA52F0}" presName="vertSpace2b" presStyleCnt="0"/>
      <dgm:spPr/>
    </dgm:pt>
    <dgm:pt modelId="{C461B247-A03C-4545-8D7D-50FAB9938526}" type="pres">
      <dgm:prSet presAssocID="{BBC6A5AD-BBDE-4917-808C-5156B17AD861}" presName="horz2" presStyleCnt="0"/>
      <dgm:spPr/>
    </dgm:pt>
    <dgm:pt modelId="{70A2288E-23EB-42FC-93AF-7E4CC5420BED}" type="pres">
      <dgm:prSet presAssocID="{BBC6A5AD-BBDE-4917-808C-5156B17AD861}" presName="horzSpace2" presStyleCnt="0"/>
      <dgm:spPr/>
    </dgm:pt>
    <dgm:pt modelId="{F4A1B030-8D6C-4DDA-A2C7-5F23566529F0}" type="pres">
      <dgm:prSet presAssocID="{BBC6A5AD-BBDE-4917-808C-5156B17AD861}" presName="tx2" presStyleLbl="revTx" presStyleIdx="2" presStyleCnt="5"/>
      <dgm:spPr/>
      <dgm:t>
        <a:bodyPr/>
        <a:lstStyle/>
        <a:p>
          <a:endParaRPr lang="en-US"/>
        </a:p>
      </dgm:t>
    </dgm:pt>
    <dgm:pt modelId="{1C7B08C8-0071-4EFE-92F7-A06AB17A1AE6}" type="pres">
      <dgm:prSet presAssocID="{BBC6A5AD-BBDE-4917-808C-5156B17AD861}" presName="vert2" presStyleCnt="0"/>
      <dgm:spPr/>
    </dgm:pt>
    <dgm:pt modelId="{1EA2AD37-B768-405C-91E0-D1A42D9673A6}" type="pres">
      <dgm:prSet presAssocID="{BBC6A5AD-BBDE-4917-808C-5156B17AD861}" presName="thinLine2b" presStyleLbl="callout" presStyleIdx="1" presStyleCnt="4"/>
      <dgm:spPr/>
    </dgm:pt>
    <dgm:pt modelId="{F86E5211-8827-4763-9F09-144C8AB024FE}" type="pres">
      <dgm:prSet presAssocID="{BBC6A5AD-BBDE-4917-808C-5156B17AD861}" presName="vertSpace2b" presStyleCnt="0"/>
      <dgm:spPr/>
    </dgm:pt>
    <dgm:pt modelId="{96A1DD9E-6FBF-4195-9F9C-27C2CBF3488A}" type="pres">
      <dgm:prSet presAssocID="{428C4734-CB11-4DDD-AC7E-76B905025877}" presName="horz2" presStyleCnt="0"/>
      <dgm:spPr/>
    </dgm:pt>
    <dgm:pt modelId="{582B191D-D7AD-43BC-B10E-07AD0D474934}" type="pres">
      <dgm:prSet presAssocID="{428C4734-CB11-4DDD-AC7E-76B905025877}" presName="horzSpace2" presStyleCnt="0"/>
      <dgm:spPr/>
    </dgm:pt>
    <dgm:pt modelId="{B956A178-B202-409F-BA86-8749EAFC0EC3}" type="pres">
      <dgm:prSet presAssocID="{428C4734-CB11-4DDD-AC7E-76B905025877}" presName="tx2" presStyleLbl="revTx" presStyleIdx="3" presStyleCnt="5"/>
      <dgm:spPr/>
      <dgm:t>
        <a:bodyPr/>
        <a:lstStyle/>
        <a:p>
          <a:endParaRPr lang="en-US"/>
        </a:p>
      </dgm:t>
    </dgm:pt>
    <dgm:pt modelId="{AC27FF41-A9B8-4F47-AE9D-2F39ADA2A3C2}" type="pres">
      <dgm:prSet presAssocID="{428C4734-CB11-4DDD-AC7E-76B905025877}" presName="vert2" presStyleCnt="0"/>
      <dgm:spPr/>
    </dgm:pt>
    <dgm:pt modelId="{88EDFBFD-2502-40A6-B32B-930BF1CFC290}" type="pres">
      <dgm:prSet presAssocID="{428C4734-CB11-4DDD-AC7E-76B905025877}" presName="thinLine2b" presStyleLbl="callout" presStyleIdx="2" presStyleCnt="4"/>
      <dgm:spPr/>
    </dgm:pt>
    <dgm:pt modelId="{D2A4DF96-9DB4-4BA7-85AC-C28FE60D8261}" type="pres">
      <dgm:prSet presAssocID="{428C4734-CB11-4DDD-AC7E-76B905025877}" presName="vertSpace2b" presStyleCnt="0"/>
      <dgm:spPr/>
    </dgm:pt>
    <dgm:pt modelId="{327C3C75-A8A4-47E2-BD07-0891D735A46A}" type="pres">
      <dgm:prSet presAssocID="{D8026FFA-3DEC-465D-ACD0-DCF071DB1142}" presName="horz2" presStyleCnt="0"/>
      <dgm:spPr/>
    </dgm:pt>
    <dgm:pt modelId="{D05CBF61-AF13-4731-BD5F-C81C6C36844C}" type="pres">
      <dgm:prSet presAssocID="{D8026FFA-3DEC-465D-ACD0-DCF071DB1142}" presName="horzSpace2" presStyleCnt="0"/>
      <dgm:spPr/>
    </dgm:pt>
    <dgm:pt modelId="{1E5FA654-0737-43B5-B787-AA6016DEF423}" type="pres">
      <dgm:prSet presAssocID="{D8026FFA-3DEC-465D-ACD0-DCF071DB1142}" presName="tx2" presStyleLbl="revTx" presStyleIdx="4" presStyleCnt="5"/>
      <dgm:spPr/>
      <dgm:t>
        <a:bodyPr/>
        <a:lstStyle/>
        <a:p>
          <a:endParaRPr lang="en-US"/>
        </a:p>
      </dgm:t>
    </dgm:pt>
    <dgm:pt modelId="{43F26CEC-7CC7-4E49-B6DF-4CE4F87FD1D0}" type="pres">
      <dgm:prSet presAssocID="{D8026FFA-3DEC-465D-ACD0-DCF071DB1142}" presName="vert2" presStyleCnt="0"/>
      <dgm:spPr/>
    </dgm:pt>
    <dgm:pt modelId="{4FB8B90B-EC80-4779-9397-F5F6D8F6F9D6}" type="pres">
      <dgm:prSet presAssocID="{D8026FFA-3DEC-465D-ACD0-DCF071DB1142}" presName="thinLine2b" presStyleLbl="callout" presStyleIdx="3" presStyleCnt="4"/>
      <dgm:spPr/>
    </dgm:pt>
    <dgm:pt modelId="{1FFA1DDC-3C1F-4E2E-B578-5BD4AF12B57F}" type="pres">
      <dgm:prSet presAssocID="{D8026FFA-3DEC-465D-ACD0-DCF071DB1142}" presName="vertSpace2b" presStyleCnt="0"/>
      <dgm:spPr/>
    </dgm:pt>
  </dgm:ptLst>
  <dgm:cxnLst>
    <dgm:cxn modelId="{C0D79D92-3A7E-496B-86C7-190FB956A7CD}" srcId="{80B0501B-CE13-4C19-9702-9235FCC4AB73}" destId="{8CC60D2C-3159-4EB1-84B2-E359075117E6}" srcOrd="0" destOrd="0" parTransId="{C85C8007-F37A-4B97-88BB-C0F1F07E8889}" sibTransId="{1F05A47D-BD97-4F81-81B7-E92CAB610E3F}"/>
    <dgm:cxn modelId="{EA4FB620-0DB0-439A-876B-27474E5BEF8D}" type="presOf" srcId="{BBC6A5AD-BBDE-4917-808C-5156B17AD861}" destId="{F4A1B030-8D6C-4DDA-A2C7-5F23566529F0}" srcOrd="0" destOrd="0" presId="urn:microsoft.com/office/officeart/2008/layout/LinedList"/>
    <dgm:cxn modelId="{3F759FAF-E1F8-472C-9691-ED4CC8D13F80}" srcId="{8CC60D2C-3159-4EB1-84B2-E359075117E6}" destId="{BBC6A5AD-BBDE-4917-808C-5156B17AD861}" srcOrd="1" destOrd="0" parTransId="{71E58209-1B41-4081-A24B-AC61C474D008}" sibTransId="{C5E7F28F-68A1-4B09-A86A-62B3002281DD}"/>
    <dgm:cxn modelId="{E580B66C-642E-414D-8891-42F45067BA03}" type="presOf" srcId="{8CC60D2C-3159-4EB1-84B2-E359075117E6}" destId="{5063B749-7667-43EB-89B0-721D4417F94A}" srcOrd="0" destOrd="0" presId="urn:microsoft.com/office/officeart/2008/layout/LinedList"/>
    <dgm:cxn modelId="{5D1E2605-C880-4E37-967F-0F4DDAD42FB8}" srcId="{8CC60D2C-3159-4EB1-84B2-E359075117E6}" destId="{D8026FFA-3DEC-465D-ACD0-DCF071DB1142}" srcOrd="3" destOrd="0" parTransId="{0C87D1E7-6AE4-456D-AE92-E69A8100EF64}" sibTransId="{D0E9978F-2381-4C96-846F-AF49C34E881D}"/>
    <dgm:cxn modelId="{535C859D-8D01-4830-A3C2-02A3790A1D19}" type="presOf" srcId="{D8026FFA-3DEC-465D-ACD0-DCF071DB1142}" destId="{1E5FA654-0737-43B5-B787-AA6016DEF423}" srcOrd="0" destOrd="0" presId="urn:microsoft.com/office/officeart/2008/layout/LinedList"/>
    <dgm:cxn modelId="{3BB30F74-6969-44B7-BA3E-2F8CFE0BE194}" type="presOf" srcId="{428C4734-CB11-4DDD-AC7E-76B905025877}" destId="{B956A178-B202-409F-BA86-8749EAFC0EC3}" srcOrd="0" destOrd="0" presId="urn:microsoft.com/office/officeart/2008/layout/LinedList"/>
    <dgm:cxn modelId="{D920BE85-C22C-4C17-96B3-FDE3FE97BAC1}" srcId="{8CC60D2C-3159-4EB1-84B2-E359075117E6}" destId="{428C4734-CB11-4DDD-AC7E-76B905025877}" srcOrd="2" destOrd="0" parTransId="{DA904D6B-84B6-44CD-AECA-C0A3A511CFD9}" sibTransId="{C311AB17-BA8E-424B-B896-0EE18A7EDC7F}"/>
    <dgm:cxn modelId="{ED356CED-2687-4CDE-94DE-28E9F1231DD8}" type="presOf" srcId="{80B0501B-CE13-4C19-9702-9235FCC4AB73}" destId="{E01AA3BD-AF37-42F5-B347-2AE953FD4A11}" srcOrd="0" destOrd="0" presId="urn:microsoft.com/office/officeart/2008/layout/LinedList"/>
    <dgm:cxn modelId="{5A897332-9BC2-4FB3-99A4-9AAC402253D3}" type="presOf" srcId="{B8FA3E3A-3B42-4534-B380-53D935DA52F0}" destId="{E8A4768C-2259-4E15-BD40-8CAFC841BBEC}" srcOrd="0" destOrd="0" presId="urn:microsoft.com/office/officeart/2008/layout/LinedList"/>
    <dgm:cxn modelId="{F1E64BC8-6E8A-4A86-8521-FE37EF1B12EA}" srcId="{8CC60D2C-3159-4EB1-84B2-E359075117E6}" destId="{B8FA3E3A-3B42-4534-B380-53D935DA52F0}" srcOrd="0" destOrd="0" parTransId="{61FAEC8C-9FB5-4A5F-ABBC-A7ABB5F86B2F}" sibTransId="{837E4EDA-EE80-4D47-8884-435B133FF2CE}"/>
    <dgm:cxn modelId="{D147589D-6956-445F-94B9-EDA01AD8C304}" type="presParOf" srcId="{E01AA3BD-AF37-42F5-B347-2AE953FD4A11}" destId="{517E9E27-AF4B-4850-8C1E-9988090DDF6B}" srcOrd="0" destOrd="0" presId="urn:microsoft.com/office/officeart/2008/layout/LinedList"/>
    <dgm:cxn modelId="{BC6869CB-7522-4BDE-BFD4-B5038D751796}" type="presParOf" srcId="{E01AA3BD-AF37-42F5-B347-2AE953FD4A11}" destId="{BEA9AEF4-6F0E-4E65-A96C-56AB3B4869ED}" srcOrd="1" destOrd="0" presId="urn:microsoft.com/office/officeart/2008/layout/LinedList"/>
    <dgm:cxn modelId="{B1DB9404-AB2A-4048-97A2-19C6A14AF4E0}" type="presParOf" srcId="{BEA9AEF4-6F0E-4E65-A96C-56AB3B4869ED}" destId="{5063B749-7667-43EB-89B0-721D4417F94A}" srcOrd="0" destOrd="0" presId="urn:microsoft.com/office/officeart/2008/layout/LinedList"/>
    <dgm:cxn modelId="{C2532EDD-14A5-424B-9C40-6736BA259432}" type="presParOf" srcId="{BEA9AEF4-6F0E-4E65-A96C-56AB3B4869ED}" destId="{91FCE7EB-C3CB-4FA7-BC28-7B2E21212084}" srcOrd="1" destOrd="0" presId="urn:microsoft.com/office/officeart/2008/layout/LinedList"/>
    <dgm:cxn modelId="{846953BA-EA84-46B3-81BB-AC5F05341600}" type="presParOf" srcId="{91FCE7EB-C3CB-4FA7-BC28-7B2E21212084}" destId="{1C87E452-8177-415C-9BE1-AFA16020CCB7}" srcOrd="0" destOrd="0" presId="urn:microsoft.com/office/officeart/2008/layout/LinedList"/>
    <dgm:cxn modelId="{C9FC07C3-191A-48FA-B669-1FD6E7076D5C}" type="presParOf" srcId="{91FCE7EB-C3CB-4FA7-BC28-7B2E21212084}" destId="{78A0D863-DDA7-4826-B625-83EDD2944524}" srcOrd="1" destOrd="0" presId="urn:microsoft.com/office/officeart/2008/layout/LinedList"/>
    <dgm:cxn modelId="{38360116-7176-4EB0-A070-4F3A3E92186F}" type="presParOf" srcId="{78A0D863-DDA7-4826-B625-83EDD2944524}" destId="{65333036-42ED-4B75-87F2-FC74753CFC00}" srcOrd="0" destOrd="0" presId="urn:microsoft.com/office/officeart/2008/layout/LinedList"/>
    <dgm:cxn modelId="{8EE8150C-8CE2-46CC-A4FA-D268F3FE9D05}" type="presParOf" srcId="{78A0D863-DDA7-4826-B625-83EDD2944524}" destId="{E8A4768C-2259-4E15-BD40-8CAFC841BBEC}" srcOrd="1" destOrd="0" presId="urn:microsoft.com/office/officeart/2008/layout/LinedList"/>
    <dgm:cxn modelId="{D24EA4D6-E77F-49DA-82A3-34F1B4103C2A}" type="presParOf" srcId="{78A0D863-DDA7-4826-B625-83EDD2944524}" destId="{90E0741E-ECC5-4E86-B19E-D7602F3ABC58}" srcOrd="2" destOrd="0" presId="urn:microsoft.com/office/officeart/2008/layout/LinedList"/>
    <dgm:cxn modelId="{962915F6-C3B8-469A-875E-A92879108E11}" type="presParOf" srcId="{91FCE7EB-C3CB-4FA7-BC28-7B2E21212084}" destId="{A4F9A503-8C47-41C2-A184-D95D480EA39F}" srcOrd="2" destOrd="0" presId="urn:microsoft.com/office/officeart/2008/layout/LinedList"/>
    <dgm:cxn modelId="{497A4E25-91F0-4197-8335-298081FDCB6E}" type="presParOf" srcId="{91FCE7EB-C3CB-4FA7-BC28-7B2E21212084}" destId="{269A3ABB-C2A4-4625-930E-1DE90405DD0A}" srcOrd="3" destOrd="0" presId="urn:microsoft.com/office/officeart/2008/layout/LinedList"/>
    <dgm:cxn modelId="{1F7DB1D5-EE58-48BD-9009-AF4E588C8A3D}" type="presParOf" srcId="{91FCE7EB-C3CB-4FA7-BC28-7B2E21212084}" destId="{C461B247-A03C-4545-8D7D-50FAB9938526}" srcOrd="4" destOrd="0" presId="urn:microsoft.com/office/officeart/2008/layout/LinedList"/>
    <dgm:cxn modelId="{BC95B0F8-E843-428D-8597-9247B134BC3C}" type="presParOf" srcId="{C461B247-A03C-4545-8D7D-50FAB9938526}" destId="{70A2288E-23EB-42FC-93AF-7E4CC5420BED}" srcOrd="0" destOrd="0" presId="urn:microsoft.com/office/officeart/2008/layout/LinedList"/>
    <dgm:cxn modelId="{BC2FA6FD-383F-4B1E-A50C-B93F9FEAD368}" type="presParOf" srcId="{C461B247-A03C-4545-8D7D-50FAB9938526}" destId="{F4A1B030-8D6C-4DDA-A2C7-5F23566529F0}" srcOrd="1" destOrd="0" presId="urn:microsoft.com/office/officeart/2008/layout/LinedList"/>
    <dgm:cxn modelId="{114DC678-86FC-4C4D-9A48-D743284FDA6A}" type="presParOf" srcId="{C461B247-A03C-4545-8D7D-50FAB9938526}" destId="{1C7B08C8-0071-4EFE-92F7-A06AB17A1AE6}" srcOrd="2" destOrd="0" presId="urn:microsoft.com/office/officeart/2008/layout/LinedList"/>
    <dgm:cxn modelId="{4836D2C1-C244-40C3-9290-668D8AC4A7EC}" type="presParOf" srcId="{91FCE7EB-C3CB-4FA7-BC28-7B2E21212084}" destId="{1EA2AD37-B768-405C-91E0-D1A42D9673A6}" srcOrd="5" destOrd="0" presId="urn:microsoft.com/office/officeart/2008/layout/LinedList"/>
    <dgm:cxn modelId="{914FC3E8-26CD-4B6A-B035-044EC8156C42}" type="presParOf" srcId="{91FCE7EB-C3CB-4FA7-BC28-7B2E21212084}" destId="{F86E5211-8827-4763-9F09-144C8AB024FE}" srcOrd="6" destOrd="0" presId="urn:microsoft.com/office/officeart/2008/layout/LinedList"/>
    <dgm:cxn modelId="{ECE69082-F4DC-4B80-A9EF-4591C9E35413}" type="presParOf" srcId="{91FCE7EB-C3CB-4FA7-BC28-7B2E21212084}" destId="{96A1DD9E-6FBF-4195-9F9C-27C2CBF3488A}" srcOrd="7" destOrd="0" presId="urn:microsoft.com/office/officeart/2008/layout/LinedList"/>
    <dgm:cxn modelId="{42EDE391-98A6-4F64-9111-E3A6439BC4CC}" type="presParOf" srcId="{96A1DD9E-6FBF-4195-9F9C-27C2CBF3488A}" destId="{582B191D-D7AD-43BC-B10E-07AD0D474934}" srcOrd="0" destOrd="0" presId="urn:microsoft.com/office/officeart/2008/layout/LinedList"/>
    <dgm:cxn modelId="{D8AFC300-B5D5-4905-AEDB-85C498A568F5}" type="presParOf" srcId="{96A1DD9E-6FBF-4195-9F9C-27C2CBF3488A}" destId="{B956A178-B202-409F-BA86-8749EAFC0EC3}" srcOrd="1" destOrd="0" presId="urn:microsoft.com/office/officeart/2008/layout/LinedList"/>
    <dgm:cxn modelId="{1CEFCD2B-D7BB-42C3-9D62-94DF0463396A}" type="presParOf" srcId="{96A1DD9E-6FBF-4195-9F9C-27C2CBF3488A}" destId="{AC27FF41-A9B8-4F47-AE9D-2F39ADA2A3C2}" srcOrd="2" destOrd="0" presId="urn:microsoft.com/office/officeart/2008/layout/LinedList"/>
    <dgm:cxn modelId="{E42818C2-0FC9-45F1-99D3-7123FDD91295}" type="presParOf" srcId="{91FCE7EB-C3CB-4FA7-BC28-7B2E21212084}" destId="{88EDFBFD-2502-40A6-B32B-930BF1CFC290}" srcOrd="8" destOrd="0" presId="urn:microsoft.com/office/officeart/2008/layout/LinedList"/>
    <dgm:cxn modelId="{D4289077-23EF-49FE-9510-1CE445CF5384}" type="presParOf" srcId="{91FCE7EB-C3CB-4FA7-BC28-7B2E21212084}" destId="{D2A4DF96-9DB4-4BA7-85AC-C28FE60D8261}" srcOrd="9" destOrd="0" presId="urn:microsoft.com/office/officeart/2008/layout/LinedList"/>
    <dgm:cxn modelId="{54E2F6C2-A7B1-4F20-909E-62E3A4C9D534}" type="presParOf" srcId="{91FCE7EB-C3CB-4FA7-BC28-7B2E21212084}" destId="{327C3C75-A8A4-47E2-BD07-0891D735A46A}" srcOrd="10" destOrd="0" presId="urn:microsoft.com/office/officeart/2008/layout/LinedList"/>
    <dgm:cxn modelId="{A83A4CCB-D033-44AD-AD3C-57200DF4D6BC}" type="presParOf" srcId="{327C3C75-A8A4-47E2-BD07-0891D735A46A}" destId="{D05CBF61-AF13-4731-BD5F-C81C6C36844C}" srcOrd="0" destOrd="0" presId="urn:microsoft.com/office/officeart/2008/layout/LinedList"/>
    <dgm:cxn modelId="{83414011-D9DE-4FDA-846D-F90240A789E8}" type="presParOf" srcId="{327C3C75-A8A4-47E2-BD07-0891D735A46A}" destId="{1E5FA654-0737-43B5-B787-AA6016DEF423}" srcOrd="1" destOrd="0" presId="urn:microsoft.com/office/officeart/2008/layout/LinedList"/>
    <dgm:cxn modelId="{4546262C-1B0F-45FE-A869-4D39664D8F60}" type="presParOf" srcId="{327C3C75-A8A4-47E2-BD07-0891D735A46A}" destId="{43F26CEC-7CC7-4E49-B6DF-4CE4F87FD1D0}" srcOrd="2" destOrd="0" presId="urn:microsoft.com/office/officeart/2008/layout/LinedList"/>
    <dgm:cxn modelId="{E5A6C043-8C8B-40E4-93D1-E8832E237F18}" type="presParOf" srcId="{91FCE7EB-C3CB-4FA7-BC28-7B2E21212084}" destId="{4FB8B90B-EC80-4779-9397-F5F6D8F6F9D6}" srcOrd="11" destOrd="0" presId="urn:microsoft.com/office/officeart/2008/layout/LinedList"/>
    <dgm:cxn modelId="{EAE2FDA9-393E-4D37-83BD-06A11E0DE0F5}" type="presParOf" srcId="{91FCE7EB-C3CB-4FA7-BC28-7B2E21212084}" destId="{1FFA1DDC-3C1F-4E2E-B578-5BD4AF12B57F}" srcOrd="12"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B68D889C-6F02-4129-BC40-089EF2FB80D2}"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CF936E50-C6DB-4E65-8064-6B1B9012FE2E}">
      <dgm:prSet phldrT="[Text]"/>
      <dgm:spPr/>
      <dgm:t>
        <a:bodyPr/>
        <a:lstStyle/>
        <a:p>
          <a:r>
            <a:rPr lang="en-US" altLang="en-US" dirty="0" smtClean="0"/>
            <a:t>Like a paper</a:t>
          </a:r>
          <a:endParaRPr lang="en-US" dirty="0"/>
        </a:p>
      </dgm:t>
    </dgm:pt>
    <dgm:pt modelId="{1E1DD057-CD9A-45FC-A354-D674C3B6F9FB}" type="parTrans" cxnId="{0725901B-4D34-4C3A-83B1-4D53EC14A99E}">
      <dgm:prSet/>
      <dgm:spPr/>
      <dgm:t>
        <a:bodyPr/>
        <a:lstStyle/>
        <a:p>
          <a:endParaRPr lang="en-US"/>
        </a:p>
      </dgm:t>
    </dgm:pt>
    <dgm:pt modelId="{6086C8F8-6C17-4DC3-870F-7714ED8290B2}" type="sibTrans" cxnId="{0725901B-4D34-4C3A-83B1-4D53EC14A99E}">
      <dgm:prSet/>
      <dgm:spPr/>
      <dgm:t>
        <a:bodyPr/>
        <a:lstStyle/>
        <a:p>
          <a:endParaRPr lang="en-US"/>
        </a:p>
      </dgm:t>
    </dgm:pt>
    <dgm:pt modelId="{FB1AFF47-3278-4168-95F5-9BFB23A07BBA}">
      <dgm:prSet phldrT="[Text]"/>
      <dgm:spPr/>
      <dgm:t>
        <a:bodyPr/>
        <a:lstStyle/>
        <a:p>
          <a:r>
            <a:rPr lang="en-US" altLang="en-US" dirty="0" smtClean="0"/>
            <a:t>requires many drafts</a:t>
          </a:r>
          <a:endParaRPr lang="en-US" dirty="0"/>
        </a:p>
      </dgm:t>
    </dgm:pt>
    <dgm:pt modelId="{E75E2FDC-3EB6-4A28-89F0-795D6485CC17}" type="parTrans" cxnId="{8640E614-BBF0-4E94-80CD-918899B36AEB}">
      <dgm:prSet/>
      <dgm:spPr/>
      <dgm:t>
        <a:bodyPr/>
        <a:lstStyle/>
        <a:p>
          <a:endParaRPr lang="en-US"/>
        </a:p>
      </dgm:t>
    </dgm:pt>
    <dgm:pt modelId="{B4D92990-7AD9-4B60-9948-8F0635D2B12B}" type="sibTrans" cxnId="{8640E614-BBF0-4E94-80CD-918899B36AEB}">
      <dgm:prSet/>
      <dgm:spPr/>
      <dgm:t>
        <a:bodyPr/>
        <a:lstStyle/>
        <a:p>
          <a:endParaRPr lang="en-US"/>
        </a:p>
      </dgm:t>
    </dgm:pt>
    <dgm:pt modelId="{05EBBA76-982F-45A2-8092-84F2E416C5BF}">
      <dgm:prSet phldrT="[Text]"/>
      <dgm:spPr/>
      <dgm:t>
        <a:bodyPr/>
        <a:lstStyle/>
        <a:p>
          <a:r>
            <a:rPr lang="en-US" altLang="en-US" smtClean="0"/>
            <a:t>most oriented to presenting argument concisely</a:t>
          </a:r>
          <a:endParaRPr lang="en-US" dirty="0"/>
        </a:p>
      </dgm:t>
    </dgm:pt>
    <dgm:pt modelId="{7DE156F1-E19C-40A9-83ED-250DA962FDA8}" type="parTrans" cxnId="{F92D4AE0-2610-458D-AF4F-CDFD4204D5DB}">
      <dgm:prSet/>
      <dgm:spPr/>
      <dgm:t>
        <a:bodyPr/>
        <a:lstStyle/>
        <a:p>
          <a:endParaRPr lang="en-US"/>
        </a:p>
      </dgm:t>
    </dgm:pt>
    <dgm:pt modelId="{D3C6F40F-F390-4492-AA77-FC1E0C1418A8}" type="sibTrans" cxnId="{F92D4AE0-2610-458D-AF4F-CDFD4204D5DB}">
      <dgm:prSet/>
      <dgm:spPr/>
      <dgm:t>
        <a:bodyPr/>
        <a:lstStyle/>
        <a:p>
          <a:endParaRPr lang="en-US"/>
        </a:p>
      </dgm:t>
    </dgm:pt>
    <dgm:pt modelId="{21791A2D-E38E-4C4C-89EF-D0077DC903FA}" type="pres">
      <dgm:prSet presAssocID="{B68D889C-6F02-4129-BC40-089EF2FB80D2}" presName="Name0" presStyleCnt="0">
        <dgm:presLayoutVars>
          <dgm:dir/>
          <dgm:animLvl val="lvl"/>
          <dgm:resizeHandles/>
        </dgm:presLayoutVars>
      </dgm:prSet>
      <dgm:spPr/>
      <dgm:t>
        <a:bodyPr/>
        <a:lstStyle/>
        <a:p>
          <a:endParaRPr lang="en-US"/>
        </a:p>
      </dgm:t>
    </dgm:pt>
    <dgm:pt modelId="{E0469D85-F3E7-494C-8CBC-EEAAC7EC7754}" type="pres">
      <dgm:prSet presAssocID="{CF936E50-C6DB-4E65-8064-6B1B9012FE2E}" presName="linNode" presStyleCnt="0"/>
      <dgm:spPr/>
    </dgm:pt>
    <dgm:pt modelId="{4FEE55BE-3940-4FD6-832D-62497F1A5A0C}" type="pres">
      <dgm:prSet presAssocID="{CF936E50-C6DB-4E65-8064-6B1B9012FE2E}" presName="parentShp" presStyleLbl="node1" presStyleIdx="0" presStyleCnt="1">
        <dgm:presLayoutVars>
          <dgm:bulletEnabled val="1"/>
        </dgm:presLayoutVars>
      </dgm:prSet>
      <dgm:spPr/>
      <dgm:t>
        <a:bodyPr/>
        <a:lstStyle/>
        <a:p>
          <a:endParaRPr lang="en-US"/>
        </a:p>
      </dgm:t>
    </dgm:pt>
    <dgm:pt modelId="{FD79D392-A671-4337-B8F7-5F91A1368E78}" type="pres">
      <dgm:prSet presAssocID="{CF936E50-C6DB-4E65-8064-6B1B9012FE2E}" presName="childShp" presStyleLbl="bgAccFollowNode1" presStyleIdx="0" presStyleCnt="1">
        <dgm:presLayoutVars>
          <dgm:bulletEnabled val="1"/>
        </dgm:presLayoutVars>
      </dgm:prSet>
      <dgm:spPr/>
      <dgm:t>
        <a:bodyPr/>
        <a:lstStyle/>
        <a:p>
          <a:endParaRPr lang="en-US"/>
        </a:p>
      </dgm:t>
    </dgm:pt>
  </dgm:ptLst>
  <dgm:cxnLst>
    <dgm:cxn modelId="{44204235-7F22-4305-A08E-C00EB4DE621D}" type="presOf" srcId="{CF936E50-C6DB-4E65-8064-6B1B9012FE2E}" destId="{4FEE55BE-3940-4FD6-832D-62497F1A5A0C}" srcOrd="0" destOrd="0" presId="urn:microsoft.com/office/officeart/2005/8/layout/vList6"/>
    <dgm:cxn modelId="{9ED1BB2A-89DB-4DD2-B84A-1760A22DF893}" type="presOf" srcId="{FB1AFF47-3278-4168-95F5-9BFB23A07BBA}" destId="{FD79D392-A671-4337-B8F7-5F91A1368E78}" srcOrd="0" destOrd="0" presId="urn:microsoft.com/office/officeart/2005/8/layout/vList6"/>
    <dgm:cxn modelId="{26E6A99D-D874-4D8E-BCD5-0499E26215B0}" type="presOf" srcId="{05EBBA76-982F-45A2-8092-84F2E416C5BF}" destId="{FD79D392-A671-4337-B8F7-5F91A1368E78}" srcOrd="0" destOrd="1" presId="urn:microsoft.com/office/officeart/2005/8/layout/vList6"/>
    <dgm:cxn modelId="{8640E614-BBF0-4E94-80CD-918899B36AEB}" srcId="{CF936E50-C6DB-4E65-8064-6B1B9012FE2E}" destId="{FB1AFF47-3278-4168-95F5-9BFB23A07BBA}" srcOrd="0" destOrd="0" parTransId="{E75E2FDC-3EB6-4A28-89F0-795D6485CC17}" sibTransId="{B4D92990-7AD9-4B60-9948-8F0635D2B12B}"/>
    <dgm:cxn modelId="{F92D4AE0-2610-458D-AF4F-CDFD4204D5DB}" srcId="{CF936E50-C6DB-4E65-8064-6B1B9012FE2E}" destId="{05EBBA76-982F-45A2-8092-84F2E416C5BF}" srcOrd="1" destOrd="0" parTransId="{7DE156F1-E19C-40A9-83ED-250DA962FDA8}" sibTransId="{D3C6F40F-F390-4492-AA77-FC1E0C1418A8}"/>
    <dgm:cxn modelId="{0725901B-4D34-4C3A-83B1-4D53EC14A99E}" srcId="{B68D889C-6F02-4129-BC40-089EF2FB80D2}" destId="{CF936E50-C6DB-4E65-8064-6B1B9012FE2E}" srcOrd="0" destOrd="0" parTransId="{1E1DD057-CD9A-45FC-A354-D674C3B6F9FB}" sibTransId="{6086C8F8-6C17-4DC3-870F-7714ED8290B2}"/>
    <dgm:cxn modelId="{4962925B-E1B8-44A8-951E-34F00FD70C20}" type="presOf" srcId="{B68D889C-6F02-4129-BC40-089EF2FB80D2}" destId="{21791A2D-E38E-4C4C-89EF-D0077DC903FA}" srcOrd="0" destOrd="0" presId="urn:microsoft.com/office/officeart/2005/8/layout/vList6"/>
    <dgm:cxn modelId="{34136AF2-5520-4FBF-A489-A2DD6CC9780C}" type="presParOf" srcId="{21791A2D-E38E-4C4C-89EF-D0077DC903FA}" destId="{E0469D85-F3E7-494C-8CBC-EEAAC7EC7754}" srcOrd="0" destOrd="0" presId="urn:microsoft.com/office/officeart/2005/8/layout/vList6"/>
    <dgm:cxn modelId="{030A7975-5BCB-4F8F-9A9C-E45D938DD708}" type="presParOf" srcId="{E0469D85-F3E7-494C-8CBC-EEAAC7EC7754}" destId="{4FEE55BE-3940-4FD6-832D-62497F1A5A0C}" srcOrd="0" destOrd="0" presId="urn:microsoft.com/office/officeart/2005/8/layout/vList6"/>
    <dgm:cxn modelId="{EA2B84BF-95AB-4233-9EAD-D9477A6BE90F}" type="presParOf" srcId="{E0469D85-F3E7-494C-8CBC-EEAAC7EC7754}" destId="{FD79D392-A671-4337-B8F7-5F91A1368E78}" srcOrd="1" destOrd="0" presId="urn:microsoft.com/office/officeart/2005/8/layout/vList6"/>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D7D0B33-AD3B-493E-B95E-366009E5F53F}" type="doc">
      <dgm:prSet loTypeId="urn:microsoft.com/office/officeart/2005/8/layout/default#1" loCatId="list" qsTypeId="urn:microsoft.com/office/officeart/2005/8/quickstyle/3d3" qsCatId="3D" csTypeId="urn:microsoft.com/office/officeart/2005/8/colors/colorful2" csCatId="colorful" phldr="1"/>
      <dgm:spPr/>
      <dgm:t>
        <a:bodyPr/>
        <a:lstStyle/>
        <a:p>
          <a:endParaRPr lang="en-US"/>
        </a:p>
      </dgm:t>
    </dgm:pt>
    <dgm:pt modelId="{B04F23E7-4BB1-47F0-B46A-FF2C1C1CAA48}">
      <dgm:prSet phldrT="[Text]"/>
      <dgm:spPr/>
      <dgm:t>
        <a:bodyPr/>
        <a:lstStyle/>
        <a:p>
          <a:r>
            <a:rPr lang="en-US" dirty="0" smtClean="0"/>
            <a:t>New</a:t>
          </a:r>
          <a:endParaRPr lang="en-US" dirty="0"/>
        </a:p>
      </dgm:t>
    </dgm:pt>
    <dgm:pt modelId="{44DCD24A-B727-45EF-81CB-CF66EF9957E5}" type="parTrans" cxnId="{46CABFBE-339D-4869-89B9-289A110136D3}">
      <dgm:prSet/>
      <dgm:spPr/>
      <dgm:t>
        <a:bodyPr/>
        <a:lstStyle/>
        <a:p>
          <a:endParaRPr lang="en-US"/>
        </a:p>
      </dgm:t>
    </dgm:pt>
    <dgm:pt modelId="{83A18678-8063-4FC9-91B4-A99D71DA27D6}" type="sibTrans" cxnId="{46CABFBE-339D-4869-89B9-289A110136D3}">
      <dgm:prSet/>
      <dgm:spPr/>
      <dgm:t>
        <a:bodyPr/>
        <a:lstStyle/>
        <a:p>
          <a:endParaRPr lang="en-US"/>
        </a:p>
      </dgm:t>
    </dgm:pt>
    <dgm:pt modelId="{61EA2712-42AC-49AC-9E8D-CBFA66D214BF}">
      <dgm:prSet phldrT="[Text]"/>
      <dgm:spPr/>
      <dgm:t>
        <a:bodyPr/>
        <a:lstStyle/>
        <a:p>
          <a:r>
            <a:rPr lang="en-US" dirty="0" smtClean="0"/>
            <a:t>Poor</a:t>
          </a:r>
          <a:endParaRPr lang="en-US" dirty="0"/>
        </a:p>
      </dgm:t>
    </dgm:pt>
    <dgm:pt modelId="{37564449-1491-42DE-9D3E-D9429052960A}" type="parTrans" cxnId="{B8689DCC-5D09-4679-BD78-D058C95F2159}">
      <dgm:prSet/>
      <dgm:spPr/>
      <dgm:t>
        <a:bodyPr/>
        <a:lstStyle/>
        <a:p>
          <a:endParaRPr lang="en-US"/>
        </a:p>
      </dgm:t>
    </dgm:pt>
    <dgm:pt modelId="{ABB2A0F9-CE66-4F14-910B-BA132867743F}" type="sibTrans" cxnId="{B8689DCC-5D09-4679-BD78-D058C95F2159}">
      <dgm:prSet/>
      <dgm:spPr/>
      <dgm:t>
        <a:bodyPr/>
        <a:lstStyle/>
        <a:p>
          <a:endParaRPr lang="en-US"/>
        </a:p>
      </dgm:t>
    </dgm:pt>
    <dgm:pt modelId="{7F8FCB9F-E5CF-49E7-8C9F-1FB1AA27F388}">
      <dgm:prSet phldrT="[Text]"/>
      <dgm:spPr/>
      <dgm:t>
        <a:bodyPr/>
        <a:lstStyle/>
        <a:p>
          <a:r>
            <a:rPr lang="en-US" dirty="0" smtClean="0"/>
            <a:t>Jargons</a:t>
          </a:r>
          <a:endParaRPr lang="en-US" dirty="0"/>
        </a:p>
      </dgm:t>
    </dgm:pt>
    <dgm:pt modelId="{0FDFEE52-4863-46EE-9BA3-B06CAABBEE4B}" type="parTrans" cxnId="{399154C0-3027-4AF6-B7E6-9D8E7F51F67E}">
      <dgm:prSet/>
      <dgm:spPr/>
      <dgm:t>
        <a:bodyPr/>
        <a:lstStyle/>
        <a:p>
          <a:endParaRPr lang="en-US"/>
        </a:p>
      </dgm:t>
    </dgm:pt>
    <dgm:pt modelId="{571F0C35-6ED6-4208-B3EE-CF0B586D7A50}" type="sibTrans" cxnId="{399154C0-3027-4AF6-B7E6-9D8E7F51F67E}">
      <dgm:prSet/>
      <dgm:spPr/>
      <dgm:t>
        <a:bodyPr/>
        <a:lstStyle/>
        <a:p>
          <a:endParaRPr lang="en-US"/>
        </a:p>
      </dgm:t>
    </dgm:pt>
    <dgm:pt modelId="{0D08D0AA-D5B7-42F7-90D3-4493B45A9AC7}">
      <dgm:prSet phldrT="[Text]"/>
      <dgm:spPr/>
      <dgm:t>
        <a:bodyPr/>
        <a:lstStyle/>
        <a:p>
          <a:r>
            <a:rPr lang="en-US" dirty="0" smtClean="0"/>
            <a:t>Forward ref.</a:t>
          </a:r>
          <a:endParaRPr lang="en-US" dirty="0"/>
        </a:p>
      </dgm:t>
    </dgm:pt>
    <dgm:pt modelId="{9E940D34-1768-44F1-856D-AA62221799F9}" type="parTrans" cxnId="{75F8F178-03EA-4B08-918B-9FD527ACF69D}">
      <dgm:prSet/>
      <dgm:spPr/>
      <dgm:t>
        <a:bodyPr/>
        <a:lstStyle/>
        <a:p>
          <a:endParaRPr lang="en-US"/>
        </a:p>
      </dgm:t>
    </dgm:pt>
    <dgm:pt modelId="{2CC515EA-8F43-4B13-9D88-2E72DEC49CDE}" type="sibTrans" cxnId="{75F8F178-03EA-4B08-918B-9FD527ACF69D}">
      <dgm:prSet/>
      <dgm:spPr/>
      <dgm:t>
        <a:bodyPr/>
        <a:lstStyle/>
        <a:p>
          <a:endParaRPr lang="en-US"/>
        </a:p>
      </dgm:t>
    </dgm:pt>
    <dgm:pt modelId="{B4A36BEF-4903-46E0-A0AD-26B7896EA372}">
      <dgm:prSet phldrT="[Text]"/>
      <dgm:spPr/>
      <dgm:t>
        <a:bodyPr/>
        <a:lstStyle/>
        <a:p>
          <a:r>
            <a:rPr lang="en-US" dirty="0" smtClean="0"/>
            <a:t>Not Understandable</a:t>
          </a:r>
          <a:endParaRPr lang="en-US" dirty="0"/>
        </a:p>
      </dgm:t>
    </dgm:pt>
    <dgm:pt modelId="{47542358-2370-42FF-8491-CADE73384028}" type="parTrans" cxnId="{AD188043-6141-4434-8CAC-D6D4053F1427}">
      <dgm:prSet/>
      <dgm:spPr/>
      <dgm:t>
        <a:bodyPr/>
        <a:lstStyle/>
        <a:p>
          <a:endParaRPr lang="en-US"/>
        </a:p>
      </dgm:t>
    </dgm:pt>
    <dgm:pt modelId="{94121AA8-C9E4-48C8-A7CA-FE8C2184C22A}" type="sibTrans" cxnId="{AD188043-6141-4434-8CAC-D6D4053F1427}">
      <dgm:prSet/>
      <dgm:spPr/>
      <dgm:t>
        <a:bodyPr/>
        <a:lstStyle/>
        <a:p>
          <a:endParaRPr lang="en-US"/>
        </a:p>
      </dgm:t>
    </dgm:pt>
    <dgm:pt modelId="{DA1DB35A-A34D-45F5-BD09-A1493A2BAD13}" type="pres">
      <dgm:prSet presAssocID="{AD7D0B33-AD3B-493E-B95E-366009E5F53F}" presName="diagram" presStyleCnt="0">
        <dgm:presLayoutVars>
          <dgm:dir/>
          <dgm:resizeHandles val="exact"/>
        </dgm:presLayoutVars>
      </dgm:prSet>
      <dgm:spPr/>
      <dgm:t>
        <a:bodyPr/>
        <a:lstStyle/>
        <a:p>
          <a:endParaRPr lang="en-US"/>
        </a:p>
      </dgm:t>
    </dgm:pt>
    <dgm:pt modelId="{A26401BC-0866-42B6-94E7-FAF824C0D79A}" type="pres">
      <dgm:prSet presAssocID="{B04F23E7-4BB1-47F0-B46A-FF2C1C1CAA48}" presName="node" presStyleLbl="node1" presStyleIdx="0" presStyleCnt="5">
        <dgm:presLayoutVars>
          <dgm:bulletEnabled val="1"/>
        </dgm:presLayoutVars>
      </dgm:prSet>
      <dgm:spPr/>
      <dgm:t>
        <a:bodyPr/>
        <a:lstStyle/>
        <a:p>
          <a:endParaRPr lang="en-US"/>
        </a:p>
      </dgm:t>
    </dgm:pt>
    <dgm:pt modelId="{CD1E0F5F-99FF-458A-9FAA-E67CC409B7AD}" type="pres">
      <dgm:prSet presAssocID="{83A18678-8063-4FC9-91B4-A99D71DA27D6}" presName="sibTrans" presStyleCnt="0"/>
      <dgm:spPr/>
    </dgm:pt>
    <dgm:pt modelId="{0392C271-8CEB-4CEB-88E7-7AD1C93C8EE4}" type="pres">
      <dgm:prSet presAssocID="{61EA2712-42AC-49AC-9E8D-CBFA66D214BF}" presName="node" presStyleLbl="node1" presStyleIdx="1" presStyleCnt="5">
        <dgm:presLayoutVars>
          <dgm:bulletEnabled val="1"/>
        </dgm:presLayoutVars>
      </dgm:prSet>
      <dgm:spPr/>
      <dgm:t>
        <a:bodyPr/>
        <a:lstStyle/>
        <a:p>
          <a:endParaRPr lang="en-US"/>
        </a:p>
      </dgm:t>
    </dgm:pt>
    <dgm:pt modelId="{919EF85C-7F2E-4DF7-9C0D-D20247A314FF}" type="pres">
      <dgm:prSet presAssocID="{ABB2A0F9-CE66-4F14-910B-BA132867743F}" presName="sibTrans" presStyleCnt="0"/>
      <dgm:spPr/>
    </dgm:pt>
    <dgm:pt modelId="{9ABE98E6-D7C8-455E-819B-6692081E8242}" type="pres">
      <dgm:prSet presAssocID="{7F8FCB9F-E5CF-49E7-8C9F-1FB1AA27F388}" presName="node" presStyleLbl="node1" presStyleIdx="2" presStyleCnt="5">
        <dgm:presLayoutVars>
          <dgm:bulletEnabled val="1"/>
        </dgm:presLayoutVars>
      </dgm:prSet>
      <dgm:spPr/>
      <dgm:t>
        <a:bodyPr/>
        <a:lstStyle/>
        <a:p>
          <a:endParaRPr lang="en-US"/>
        </a:p>
      </dgm:t>
    </dgm:pt>
    <dgm:pt modelId="{E0A1906F-C8AB-4A9E-917F-6744A45B8A81}" type="pres">
      <dgm:prSet presAssocID="{571F0C35-6ED6-4208-B3EE-CF0B586D7A50}" presName="sibTrans" presStyleCnt="0"/>
      <dgm:spPr/>
    </dgm:pt>
    <dgm:pt modelId="{ECF7EAB0-5CB2-4843-96E7-6D213A77C720}" type="pres">
      <dgm:prSet presAssocID="{0D08D0AA-D5B7-42F7-90D3-4493B45A9AC7}" presName="node" presStyleLbl="node1" presStyleIdx="3" presStyleCnt="5">
        <dgm:presLayoutVars>
          <dgm:bulletEnabled val="1"/>
        </dgm:presLayoutVars>
      </dgm:prSet>
      <dgm:spPr/>
      <dgm:t>
        <a:bodyPr/>
        <a:lstStyle/>
        <a:p>
          <a:endParaRPr lang="en-US"/>
        </a:p>
      </dgm:t>
    </dgm:pt>
    <dgm:pt modelId="{34761ECB-C2FC-4C24-A501-D9BEACA0511C}" type="pres">
      <dgm:prSet presAssocID="{2CC515EA-8F43-4B13-9D88-2E72DEC49CDE}" presName="sibTrans" presStyleCnt="0"/>
      <dgm:spPr/>
    </dgm:pt>
    <dgm:pt modelId="{B31E6D56-802A-4C5B-A6B9-BB64D6E570F4}" type="pres">
      <dgm:prSet presAssocID="{B4A36BEF-4903-46E0-A0AD-26B7896EA372}" presName="node" presStyleLbl="node1" presStyleIdx="4" presStyleCnt="5">
        <dgm:presLayoutVars>
          <dgm:bulletEnabled val="1"/>
        </dgm:presLayoutVars>
      </dgm:prSet>
      <dgm:spPr/>
      <dgm:t>
        <a:bodyPr/>
        <a:lstStyle/>
        <a:p>
          <a:endParaRPr lang="en-US"/>
        </a:p>
      </dgm:t>
    </dgm:pt>
  </dgm:ptLst>
  <dgm:cxnLst>
    <dgm:cxn modelId="{210C779F-8B5D-4CCD-B10A-5CC0A4C83D6E}" type="presOf" srcId="{0D08D0AA-D5B7-42F7-90D3-4493B45A9AC7}" destId="{ECF7EAB0-5CB2-4843-96E7-6D213A77C720}" srcOrd="0" destOrd="0" presId="urn:microsoft.com/office/officeart/2005/8/layout/default#1"/>
    <dgm:cxn modelId="{1721C5C6-5DD9-4215-8C0D-66BED77460D4}" type="presOf" srcId="{B04F23E7-4BB1-47F0-B46A-FF2C1C1CAA48}" destId="{A26401BC-0866-42B6-94E7-FAF824C0D79A}" srcOrd="0" destOrd="0" presId="urn:microsoft.com/office/officeart/2005/8/layout/default#1"/>
    <dgm:cxn modelId="{46CABFBE-339D-4869-89B9-289A110136D3}" srcId="{AD7D0B33-AD3B-493E-B95E-366009E5F53F}" destId="{B04F23E7-4BB1-47F0-B46A-FF2C1C1CAA48}" srcOrd="0" destOrd="0" parTransId="{44DCD24A-B727-45EF-81CB-CF66EF9957E5}" sibTransId="{83A18678-8063-4FC9-91B4-A99D71DA27D6}"/>
    <dgm:cxn modelId="{399154C0-3027-4AF6-B7E6-9D8E7F51F67E}" srcId="{AD7D0B33-AD3B-493E-B95E-366009E5F53F}" destId="{7F8FCB9F-E5CF-49E7-8C9F-1FB1AA27F388}" srcOrd="2" destOrd="0" parTransId="{0FDFEE52-4863-46EE-9BA3-B06CAABBEE4B}" sibTransId="{571F0C35-6ED6-4208-B3EE-CF0B586D7A50}"/>
    <dgm:cxn modelId="{15CA45A3-5F6B-4971-BF12-00AA4046EA05}" type="presOf" srcId="{B4A36BEF-4903-46E0-A0AD-26B7896EA372}" destId="{B31E6D56-802A-4C5B-A6B9-BB64D6E570F4}" srcOrd="0" destOrd="0" presId="urn:microsoft.com/office/officeart/2005/8/layout/default#1"/>
    <dgm:cxn modelId="{5A398D70-3850-4069-A15E-DF2B312B779E}" type="presOf" srcId="{7F8FCB9F-E5CF-49E7-8C9F-1FB1AA27F388}" destId="{9ABE98E6-D7C8-455E-819B-6692081E8242}" srcOrd="0" destOrd="0" presId="urn:microsoft.com/office/officeart/2005/8/layout/default#1"/>
    <dgm:cxn modelId="{AD188043-6141-4434-8CAC-D6D4053F1427}" srcId="{AD7D0B33-AD3B-493E-B95E-366009E5F53F}" destId="{B4A36BEF-4903-46E0-A0AD-26B7896EA372}" srcOrd="4" destOrd="0" parTransId="{47542358-2370-42FF-8491-CADE73384028}" sibTransId="{94121AA8-C9E4-48C8-A7CA-FE8C2184C22A}"/>
    <dgm:cxn modelId="{75F8F178-03EA-4B08-918B-9FD527ACF69D}" srcId="{AD7D0B33-AD3B-493E-B95E-366009E5F53F}" destId="{0D08D0AA-D5B7-42F7-90D3-4493B45A9AC7}" srcOrd="3" destOrd="0" parTransId="{9E940D34-1768-44F1-856D-AA62221799F9}" sibTransId="{2CC515EA-8F43-4B13-9D88-2E72DEC49CDE}"/>
    <dgm:cxn modelId="{D185E481-9478-4B2B-B600-01877B390936}" type="presOf" srcId="{AD7D0B33-AD3B-493E-B95E-366009E5F53F}" destId="{DA1DB35A-A34D-45F5-BD09-A1493A2BAD13}" srcOrd="0" destOrd="0" presId="urn:microsoft.com/office/officeart/2005/8/layout/default#1"/>
    <dgm:cxn modelId="{B8689DCC-5D09-4679-BD78-D058C95F2159}" srcId="{AD7D0B33-AD3B-493E-B95E-366009E5F53F}" destId="{61EA2712-42AC-49AC-9E8D-CBFA66D214BF}" srcOrd="1" destOrd="0" parTransId="{37564449-1491-42DE-9D3E-D9429052960A}" sibTransId="{ABB2A0F9-CE66-4F14-910B-BA132867743F}"/>
    <dgm:cxn modelId="{38D31DB0-B3BE-4BA7-A9E8-6ABD709AD5BB}" type="presOf" srcId="{61EA2712-42AC-49AC-9E8D-CBFA66D214BF}" destId="{0392C271-8CEB-4CEB-88E7-7AD1C93C8EE4}" srcOrd="0" destOrd="0" presId="urn:microsoft.com/office/officeart/2005/8/layout/default#1"/>
    <dgm:cxn modelId="{EBF92F78-034C-46E8-9B98-449ECCF62569}" type="presParOf" srcId="{DA1DB35A-A34D-45F5-BD09-A1493A2BAD13}" destId="{A26401BC-0866-42B6-94E7-FAF824C0D79A}" srcOrd="0" destOrd="0" presId="urn:microsoft.com/office/officeart/2005/8/layout/default#1"/>
    <dgm:cxn modelId="{43BDE767-0144-4C75-9D2C-6BBED881CE67}" type="presParOf" srcId="{DA1DB35A-A34D-45F5-BD09-A1493A2BAD13}" destId="{CD1E0F5F-99FF-458A-9FAA-E67CC409B7AD}" srcOrd="1" destOrd="0" presId="urn:microsoft.com/office/officeart/2005/8/layout/default#1"/>
    <dgm:cxn modelId="{0BD5519E-52B5-4958-A1C4-11299B0C349C}" type="presParOf" srcId="{DA1DB35A-A34D-45F5-BD09-A1493A2BAD13}" destId="{0392C271-8CEB-4CEB-88E7-7AD1C93C8EE4}" srcOrd="2" destOrd="0" presId="urn:microsoft.com/office/officeart/2005/8/layout/default#1"/>
    <dgm:cxn modelId="{DC3B25D5-E437-4CD5-BA5E-188E6682D9C6}" type="presParOf" srcId="{DA1DB35A-A34D-45F5-BD09-A1493A2BAD13}" destId="{919EF85C-7F2E-4DF7-9C0D-D20247A314FF}" srcOrd="3" destOrd="0" presId="urn:microsoft.com/office/officeart/2005/8/layout/default#1"/>
    <dgm:cxn modelId="{BD96B6C5-EC21-4F5B-B989-5D18201B1491}" type="presParOf" srcId="{DA1DB35A-A34D-45F5-BD09-A1493A2BAD13}" destId="{9ABE98E6-D7C8-455E-819B-6692081E8242}" srcOrd="4" destOrd="0" presId="urn:microsoft.com/office/officeart/2005/8/layout/default#1"/>
    <dgm:cxn modelId="{AC52D34A-DC3A-4355-B57E-290B12BC1BCB}" type="presParOf" srcId="{DA1DB35A-A34D-45F5-BD09-A1493A2BAD13}" destId="{E0A1906F-C8AB-4A9E-917F-6744A45B8A81}" srcOrd="5" destOrd="0" presId="urn:microsoft.com/office/officeart/2005/8/layout/default#1"/>
    <dgm:cxn modelId="{0486261D-35D3-481E-97ED-84198883CF6D}" type="presParOf" srcId="{DA1DB35A-A34D-45F5-BD09-A1493A2BAD13}" destId="{ECF7EAB0-5CB2-4843-96E7-6D213A77C720}" srcOrd="6" destOrd="0" presId="urn:microsoft.com/office/officeart/2005/8/layout/default#1"/>
    <dgm:cxn modelId="{9A337E44-3434-47D2-8977-F41A8DACA4A5}" type="presParOf" srcId="{DA1DB35A-A34D-45F5-BD09-A1493A2BAD13}" destId="{34761ECB-C2FC-4C24-A501-D9BEACA0511C}" srcOrd="7" destOrd="0" presId="urn:microsoft.com/office/officeart/2005/8/layout/default#1"/>
    <dgm:cxn modelId="{6E3306FD-8B91-427C-A096-D796C07212C0}" type="presParOf" srcId="{DA1DB35A-A34D-45F5-BD09-A1493A2BAD13}" destId="{B31E6D56-802A-4C5B-A6B9-BB64D6E570F4}" srcOrd="8" destOrd="0" presId="urn:microsoft.com/office/officeart/2005/8/layout/default#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514D5A-0B1B-4F7E-80D9-4BA15852B8C3}" type="doc">
      <dgm:prSet loTypeId="urn:microsoft.com/office/officeart/2005/8/layout/list1" loCatId="list" qsTypeId="urn:microsoft.com/office/officeart/2005/8/quickstyle/3d3" qsCatId="3D" csTypeId="urn:microsoft.com/office/officeart/2005/8/colors/colorful2" csCatId="colorful" phldr="1"/>
      <dgm:spPr/>
      <dgm:t>
        <a:bodyPr/>
        <a:lstStyle/>
        <a:p>
          <a:endParaRPr lang="en-US"/>
        </a:p>
      </dgm:t>
    </dgm:pt>
    <dgm:pt modelId="{9BD529B4-4E3F-4D44-A2A6-D3F99BA4022B}">
      <dgm:prSet phldrT="[Text]"/>
      <dgm:spPr/>
      <dgm:t>
        <a:bodyPr/>
        <a:lstStyle/>
        <a:p>
          <a:r>
            <a:rPr lang="en-US" b="0" i="0" dirty="0" smtClean="0"/>
            <a:t>Set the paper aside</a:t>
          </a:r>
          <a:endParaRPr lang="en-US" dirty="0"/>
        </a:p>
      </dgm:t>
    </dgm:pt>
    <dgm:pt modelId="{62D61C44-E69B-4DEA-B4F7-4676CD4ED922}" type="parTrans" cxnId="{C72D6422-744F-4E0D-893A-09340305624D}">
      <dgm:prSet/>
      <dgm:spPr/>
      <dgm:t>
        <a:bodyPr/>
        <a:lstStyle/>
        <a:p>
          <a:endParaRPr lang="en-US"/>
        </a:p>
      </dgm:t>
    </dgm:pt>
    <dgm:pt modelId="{AC6884CA-63AE-4DA1-A1D6-4BBC75A0A030}" type="sibTrans" cxnId="{C72D6422-744F-4E0D-893A-09340305624D}">
      <dgm:prSet/>
      <dgm:spPr/>
      <dgm:t>
        <a:bodyPr/>
        <a:lstStyle/>
        <a:p>
          <a:endParaRPr lang="en-US"/>
        </a:p>
      </dgm:t>
    </dgm:pt>
    <dgm:pt modelId="{031B744C-F6A3-43CF-81E9-E7BC4CD4AD29}">
      <dgm:prSet phldrT="[Text]"/>
      <dgm:spPr/>
      <dgm:t>
        <a:bodyPr/>
        <a:lstStyle/>
        <a:p>
          <a:r>
            <a:rPr lang="en-US" b="0" i="0" dirty="0" smtClean="0"/>
            <a:t>Return to the paper later</a:t>
          </a:r>
          <a:endParaRPr lang="en-US" dirty="0"/>
        </a:p>
      </dgm:t>
    </dgm:pt>
    <dgm:pt modelId="{DED126D5-236A-44E3-AF82-C6E2EB82859D}" type="parTrans" cxnId="{55492642-2580-458D-ACA6-8CCD8A15E544}">
      <dgm:prSet/>
      <dgm:spPr/>
      <dgm:t>
        <a:bodyPr/>
        <a:lstStyle/>
        <a:p>
          <a:endParaRPr lang="en-US"/>
        </a:p>
      </dgm:t>
    </dgm:pt>
    <dgm:pt modelId="{3DCFCC0C-909B-4CFE-820A-B3FCAAC9396A}" type="sibTrans" cxnId="{55492642-2580-458D-ACA6-8CCD8A15E544}">
      <dgm:prSet/>
      <dgm:spPr/>
      <dgm:t>
        <a:bodyPr/>
        <a:lstStyle/>
        <a:p>
          <a:endParaRPr lang="en-US"/>
        </a:p>
      </dgm:t>
    </dgm:pt>
    <dgm:pt modelId="{C470521E-A6B1-46D0-95C7-77157AB7ADBA}">
      <dgm:prSet phldrT="[Text]"/>
      <dgm:spPr/>
      <dgm:t>
        <a:bodyPr/>
        <a:lstStyle/>
        <a:p>
          <a:r>
            <a:rPr lang="en-US" b="0" i="0" dirty="0" smtClean="0"/>
            <a:t>Reading background material</a:t>
          </a:r>
          <a:endParaRPr lang="en-US" dirty="0"/>
        </a:p>
      </dgm:t>
    </dgm:pt>
    <dgm:pt modelId="{0B3A1D34-5AFB-4181-9AAD-05B5C3063130}" type="parTrans" cxnId="{250C8C73-669E-4182-8CC0-39003B25035A}">
      <dgm:prSet/>
      <dgm:spPr/>
      <dgm:t>
        <a:bodyPr/>
        <a:lstStyle/>
        <a:p>
          <a:endParaRPr lang="en-US"/>
        </a:p>
      </dgm:t>
    </dgm:pt>
    <dgm:pt modelId="{839F9DA8-4F7C-427F-9F78-0BA17CAF6E57}" type="sibTrans" cxnId="{250C8C73-669E-4182-8CC0-39003B25035A}">
      <dgm:prSet/>
      <dgm:spPr/>
      <dgm:t>
        <a:bodyPr/>
        <a:lstStyle/>
        <a:p>
          <a:endParaRPr lang="en-US"/>
        </a:p>
      </dgm:t>
    </dgm:pt>
    <dgm:pt modelId="{3AE99A38-0A9E-4F29-839E-99D25D39ED44}">
      <dgm:prSet phldrT="[Text]"/>
      <dgm:spPr/>
      <dgm:t>
        <a:bodyPr/>
        <a:lstStyle/>
        <a:p>
          <a:r>
            <a:rPr lang="en-US" b="0" i="0" dirty="0" smtClean="0"/>
            <a:t>Persevere and go to next pass</a:t>
          </a:r>
          <a:r>
            <a:rPr lang="en-US" dirty="0" smtClean="0"/>
            <a:t/>
          </a:r>
          <a:br>
            <a:rPr lang="en-US" dirty="0" smtClean="0"/>
          </a:br>
          <a:endParaRPr lang="en-US" dirty="0"/>
        </a:p>
      </dgm:t>
    </dgm:pt>
    <dgm:pt modelId="{7B8991AE-DB17-45CD-8C0A-AE833EF128F4}" type="parTrans" cxnId="{13F549DC-7A5E-469B-82EB-3A0C02EA9992}">
      <dgm:prSet/>
      <dgm:spPr/>
      <dgm:t>
        <a:bodyPr/>
        <a:lstStyle/>
        <a:p>
          <a:endParaRPr lang="en-US"/>
        </a:p>
      </dgm:t>
    </dgm:pt>
    <dgm:pt modelId="{6893A6C3-3D99-4D01-B2A4-269E06DF4D32}" type="sibTrans" cxnId="{13F549DC-7A5E-469B-82EB-3A0C02EA9992}">
      <dgm:prSet/>
      <dgm:spPr/>
      <dgm:t>
        <a:bodyPr/>
        <a:lstStyle/>
        <a:p>
          <a:endParaRPr lang="en-US"/>
        </a:p>
      </dgm:t>
    </dgm:pt>
    <dgm:pt modelId="{123B7A87-913E-40CB-B2C4-E4F39C791CC5}" type="pres">
      <dgm:prSet presAssocID="{0E514D5A-0B1B-4F7E-80D9-4BA15852B8C3}" presName="linear" presStyleCnt="0">
        <dgm:presLayoutVars>
          <dgm:dir/>
          <dgm:animLvl val="lvl"/>
          <dgm:resizeHandles val="exact"/>
        </dgm:presLayoutVars>
      </dgm:prSet>
      <dgm:spPr/>
      <dgm:t>
        <a:bodyPr/>
        <a:lstStyle/>
        <a:p>
          <a:endParaRPr lang="en-US"/>
        </a:p>
      </dgm:t>
    </dgm:pt>
    <dgm:pt modelId="{6684BA03-018A-4E16-9F22-415B5F8D1AE0}" type="pres">
      <dgm:prSet presAssocID="{9BD529B4-4E3F-4D44-A2A6-D3F99BA4022B}" presName="parentLin" presStyleCnt="0"/>
      <dgm:spPr/>
    </dgm:pt>
    <dgm:pt modelId="{4A5BB351-153F-4628-A3AF-575315C5E79B}" type="pres">
      <dgm:prSet presAssocID="{9BD529B4-4E3F-4D44-A2A6-D3F99BA4022B}" presName="parentLeftMargin" presStyleLbl="node1" presStyleIdx="0" presStyleCnt="4"/>
      <dgm:spPr/>
      <dgm:t>
        <a:bodyPr/>
        <a:lstStyle/>
        <a:p>
          <a:endParaRPr lang="en-US"/>
        </a:p>
      </dgm:t>
    </dgm:pt>
    <dgm:pt modelId="{4AE119AA-2498-4C52-B75D-AF3DA7F5168B}" type="pres">
      <dgm:prSet presAssocID="{9BD529B4-4E3F-4D44-A2A6-D3F99BA4022B}" presName="parentText" presStyleLbl="node1" presStyleIdx="0" presStyleCnt="4">
        <dgm:presLayoutVars>
          <dgm:chMax val="0"/>
          <dgm:bulletEnabled val="1"/>
        </dgm:presLayoutVars>
      </dgm:prSet>
      <dgm:spPr/>
      <dgm:t>
        <a:bodyPr/>
        <a:lstStyle/>
        <a:p>
          <a:endParaRPr lang="en-US"/>
        </a:p>
      </dgm:t>
    </dgm:pt>
    <dgm:pt modelId="{88C127D4-70D9-49D4-8940-2063B3F28BF6}" type="pres">
      <dgm:prSet presAssocID="{9BD529B4-4E3F-4D44-A2A6-D3F99BA4022B}" presName="negativeSpace" presStyleCnt="0"/>
      <dgm:spPr/>
    </dgm:pt>
    <dgm:pt modelId="{D7C39F55-ACFE-4AE1-A8B9-A9EEADFEB835}" type="pres">
      <dgm:prSet presAssocID="{9BD529B4-4E3F-4D44-A2A6-D3F99BA4022B}" presName="childText" presStyleLbl="conFgAcc1" presStyleIdx="0" presStyleCnt="4">
        <dgm:presLayoutVars>
          <dgm:bulletEnabled val="1"/>
        </dgm:presLayoutVars>
      </dgm:prSet>
      <dgm:spPr/>
    </dgm:pt>
    <dgm:pt modelId="{D3231F99-AE6D-41A5-BB1F-D853801A7438}" type="pres">
      <dgm:prSet presAssocID="{AC6884CA-63AE-4DA1-A1D6-4BBC75A0A030}" presName="spaceBetweenRectangles" presStyleCnt="0"/>
      <dgm:spPr/>
    </dgm:pt>
    <dgm:pt modelId="{467FEBBD-E739-4FDB-B66F-FCC05CB8096B}" type="pres">
      <dgm:prSet presAssocID="{031B744C-F6A3-43CF-81E9-E7BC4CD4AD29}" presName="parentLin" presStyleCnt="0"/>
      <dgm:spPr/>
    </dgm:pt>
    <dgm:pt modelId="{D93C905F-25B2-4E85-93E3-9C61E289017A}" type="pres">
      <dgm:prSet presAssocID="{031B744C-F6A3-43CF-81E9-E7BC4CD4AD29}" presName="parentLeftMargin" presStyleLbl="node1" presStyleIdx="0" presStyleCnt="4"/>
      <dgm:spPr/>
      <dgm:t>
        <a:bodyPr/>
        <a:lstStyle/>
        <a:p>
          <a:endParaRPr lang="en-US"/>
        </a:p>
      </dgm:t>
    </dgm:pt>
    <dgm:pt modelId="{D273728F-0802-4787-94D1-78F8EFFE75E2}" type="pres">
      <dgm:prSet presAssocID="{031B744C-F6A3-43CF-81E9-E7BC4CD4AD29}" presName="parentText" presStyleLbl="node1" presStyleIdx="1" presStyleCnt="4">
        <dgm:presLayoutVars>
          <dgm:chMax val="0"/>
          <dgm:bulletEnabled val="1"/>
        </dgm:presLayoutVars>
      </dgm:prSet>
      <dgm:spPr/>
      <dgm:t>
        <a:bodyPr/>
        <a:lstStyle/>
        <a:p>
          <a:endParaRPr lang="en-US"/>
        </a:p>
      </dgm:t>
    </dgm:pt>
    <dgm:pt modelId="{52A9A11D-0AE3-4DEA-9167-6B9545D7BB49}" type="pres">
      <dgm:prSet presAssocID="{031B744C-F6A3-43CF-81E9-E7BC4CD4AD29}" presName="negativeSpace" presStyleCnt="0"/>
      <dgm:spPr/>
    </dgm:pt>
    <dgm:pt modelId="{7F2DC718-194A-4071-BA3D-11CFBDB5E553}" type="pres">
      <dgm:prSet presAssocID="{031B744C-F6A3-43CF-81E9-E7BC4CD4AD29}" presName="childText" presStyleLbl="conFgAcc1" presStyleIdx="1" presStyleCnt="4">
        <dgm:presLayoutVars>
          <dgm:bulletEnabled val="1"/>
        </dgm:presLayoutVars>
      </dgm:prSet>
      <dgm:spPr/>
    </dgm:pt>
    <dgm:pt modelId="{523B8577-35CC-4A21-9808-4E0D75AAA643}" type="pres">
      <dgm:prSet presAssocID="{3DCFCC0C-909B-4CFE-820A-B3FCAAC9396A}" presName="spaceBetweenRectangles" presStyleCnt="0"/>
      <dgm:spPr/>
    </dgm:pt>
    <dgm:pt modelId="{F1597C39-E6AC-4795-B282-3DC91F99C159}" type="pres">
      <dgm:prSet presAssocID="{C470521E-A6B1-46D0-95C7-77157AB7ADBA}" presName="parentLin" presStyleCnt="0"/>
      <dgm:spPr/>
    </dgm:pt>
    <dgm:pt modelId="{9C9B906B-E00B-4EAC-9C32-894ACB5D8BE9}" type="pres">
      <dgm:prSet presAssocID="{C470521E-A6B1-46D0-95C7-77157AB7ADBA}" presName="parentLeftMargin" presStyleLbl="node1" presStyleIdx="1" presStyleCnt="4"/>
      <dgm:spPr/>
      <dgm:t>
        <a:bodyPr/>
        <a:lstStyle/>
        <a:p>
          <a:endParaRPr lang="en-US"/>
        </a:p>
      </dgm:t>
    </dgm:pt>
    <dgm:pt modelId="{996FB3E7-F384-4687-BB79-20810C64293D}" type="pres">
      <dgm:prSet presAssocID="{C470521E-A6B1-46D0-95C7-77157AB7ADBA}" presName="parentText" presStyleLbl="node1" presStyleIdx="2" presStyleCnt="4">
        <dgm:presLayoutVars>
          <dgm:chMax val="0"/>
          <dgm:bulletEnabled val="1"/>
        </dgm:presLayoutVars>
      </dgm:prSet>
      <dgm:spPr/>
      <dgm:t>
        <a:bodyPr/>
        <a:lstStyle/>
        <a:p>
          <a:endParaRPr lang="en-US"/>
        </a:p>
      </dgm:t>
    </dgm:pt>
    <dgm:pt modelId="{342412B5-BF24-47BE-97D8-0A154B05448D}" type="pres">
      <dgm:prSet presAssocID="{C470521E-A6B1-46D0-95C7-77157AB7ADBA}" presName="negativeSpace" presStyleCnt="0"/>
      <dgm:spPr/>
    </dgm:pt>
    <dgm:pt modelId="{B1C31596-C8FD-4E17-B018-C70B45F63769}" type="pres">
      <dgm:prSet presAssocID="{C470521E-A6B1-46D0-95C7-77157AB7ADBA}" presName="childText" presStyleLbl="conFgAcc1" presStyleIdx="2" presStyleCnt="4">
        <dgm:presLayoutVars>
          <dgm:bulletEnabled val="1"/>
        </dgm:presLayoutVars>
      </dgm:prSet>
      <dgm:spPr/>
    </dgm:pt>
    <dgm:pt modelId="{5A2BFC8D-8B12-49AB-8790-97E100240EFB}" type="pres">
      <dgm:prSet presAssocID="{839F9DA8-4F7C-427F-9F78-0BA17CAF6E57}" presName="spaceBetweenRectangles" presStyleCnt="0"/>
      <dgm:spPr/>
    </dgm:pt>
    <dgm:pt modelId="{91300AB1-EFEB-4619-A03E-04BD018CC693}" type="pres">
      <dgm:prSet presAssocID="{3AE99A38-0A9E-4F29-839E-99D25D39ED44}" presName="parentLin" presStyleCnt="0"/>
      <dgm:spPr/>
    </dgm:pt>
    <dgm:pt modelId="{56C1547D-7846-4DCB-980C-86CD3C29B3B1}" type="pres">
      <dgm:prSet presAssocID="{3AE99A38-0A9E-4F29-839E-99D25D39ED44}" presName="parentLeftMargin" presStyleLbl="node1" presStyleIdx="2" presStyleCnt="4"/>
      <dgm:spPr/>
      <dgm:t>
        <a:bodyPr/>
        <a:lstStyle/>
        <a:p>
          <a:endParaRPr lang="en-US"/>
        </a:p>
      </dgm:t>
    </dgm:pt>
    <dgm:pt modelId="{DF7ADB35-78ED-46C2-A513-417274F6D8F5}" type="pres">
      <dgm:prSet presAssocID="{3AE99A38-0A9E-4F29-839E-99D25D39ED44}" presName="parentText" presStyleLbl="node1" presStyleIdx="3" presStyleCnt="4">
        <dgm:presLayoutVars>
          <dgm:chMax val="0"/>
          <dgm:bulletEnabled val="1"/>
        </dgm:presLayoutVars>
      </dgm:prSet>
      <dgm:spPr/>
      <dgm:t>
        <a:bodyPr/>
        <a:lstStyle/>
        <a:p>
          <a:endParaRPr lang="en-US"/>
        </a:p>
      </dgm:t>
    </dgm:pt>
    <dgm:pt modelId="{1904D513-4B8E-4EE4-A11C-8310FDFFE309}" type="pres">
      <dgm:prSet presAssocID="{3AE99A38-0A9E-4F29-839E-99D25D39ED44}" presName="negativeSpace" presStyleCnt="0"/>
      <dgm:spPr/>
    </dgm:pt>
    <dgm:pt modelId="{65EB3F67-C59E-4C27-9A1A-AEF524A9E9B2}" type="pres">
      <dgm:prSet presAssocID="{3AE99A38-0A9E-4F29-839E-99D25D39ED44}" presName="childText" presStyleLbl="conFgAcc1" presStyleIdx="3" presStyleCnt="4">
        <dgm:presLayoutVars>
          <dgm:bulletEnabled val="1"/>
        </dgm:presLayoutVars>
      </dgm:prSet>
      <dgm:spPr/>
    </dgm:pt>
  </dgm:ptLst>
  <dgm:cxnLst>
    <dgm:cxn modelId="{4FBF5984-246B-4429-B49C-6C61B45A0294}" type="presOf" srcId="{3AE99A38-0A9E-4F29-839E-99D25D39ED44}" destId="{56C1547D-7846-4DCB-980C-86CD3C29B3B1}" srcOrd="0" destOrd="0" presId="urn:microsoft.com/office/officeart/2005/8/layout/list1"/>
    <dgm:cxn modelId="{7A6DB9E0-DA66-4417-BEF9-849D0B082063}" type="presOf" srcId="{9BD529B4-4E3F-4D44-A2A6-D3F99BA4022B}" destId="{4A5BB351-153F-4628-A3AF-575315C5E79B}" srcOrd="0" destOrd="0" presId="urn:microsoft.com/office/officeart/2005/8/layout/list1"/>
    <dgm:cxn modelId="{636EA830-5350-4223-AE00-2F017B7B9D56}" type="presOf" srcId="{9BD529B4-4E3F-4D44-A2A6-D3F99BA4022B}" destId="{4AE119AA-2498-4C52-B75D-AF3DA7F5168B}" srcOrd="1" destOrd="0" presId="urn:microsoft.com/office/officeart/2005/8/layout/list1"/>
    <dgm:cxn modelId="{C72D6422-744F-4E0D-893A-09340305624D}" srcId="{0E514D5A-0B1B-4F7E-80D9-4BA15852B8C3}" destId="{9BD529B4-4E3F-4D44-A2A6-D3F99BA4022B}" srcOrd="0" destOrd="0" parTransId="{62D61C44-E69B-4DEA-B4F7-4676CD4ED922}" sibTransId="{AC6884CA-63AE-4DA1-A1D6-4BBC75A0A030}"/>
    <dgm:cxn modelId="{A8667B7A-89B2-4FCD-94B0-21425EF28076}" type="presOf" srcId="{031B744C-F6A3-43CF-81E9-E7BC4CD4AD29}" destId="{D273728F-0802-4787-94D1-78F8EFFE75E2}" srcOrd="1" destOrd="0" presId="urn:microsoft.com/office/officeart/2005/8/layout/list1"/>
    <dgm:cxn modelId="{250C8C73-669E-4182-8CC0-39003B25035A}" srcId="{0E514D5A-0B1B-4F7E-80D9-4BA15852B8C3}" destId="{C470521E-A6B1-46D0-95C7-77157AB7ADBA}" srcOrd="2" destOrd="0" parTransId="{0B3A1D34-5AFB-4181-9AAD-05B5C3063130}" sibTransId="{839F9DA8-4F7C-427F-9F78-0BA17CAF6E57}"/>
    <dgm:cxn modelId="{E259A554-81FE-4648-9786-84D8B3E6F9C5}" type="presOf" srcId="{C470521E-A6B1-46D0-95C7-77157AB7ADBA}" destId="{9C9B906B-E00B-4EAC-9C32-894ACB5D8BE9}" srcOrd="0" destOrd="0" presId="urn:microsoft.com/office/officeart/2005/8/layout/list1"/>
    <dgm:cxn modelId="{30BB644A-D828-46F5-9722-189AF3425118}" type="presOf" srcId="{C470521E-A6B1-46D0-95C7-77157AB7ADBA}" destId="{996FB3E7-F384-4687-BB79-20810C64293D}" srcOrd="1" destOrd="0" presId="urn:microsoft.com/office/officeart/2005/8/layout/list1"/>
    <dgm:cxn modelId="{2180C885-5B9C-43C6-8161-CF1E75D500AD}" type="presOf" srcId="{0E514D5A-0B1B-4F7E-80D9-4BA15852B8C3}" destId="{123B7A87-913E-40CB-B2C4-E4F39C791CC5}" srcOrd="0" destOrd="0" presId="urn:microsoft.com/office/officeart/2005/8/layout/list1"/>
    <dgm:cxn modelId="{D942B438-8704-4CC9-8E64-5C11BC1C4D20}" type="presOf" srcId="{031B744C-F6A3-43CF-81E9-E7BC4CD4AD29}" destId="{D93C905F-25B2-4E85-93E3-9C61E289017A}" srcOrd="0" destOrd="0" presId="urn:microsoft.com/office/officeart/2005/8/layout/list1"/>
    <dgm:cxn modelId="{25530FC5-C048-48F0-86B8-C2BF8CB1A5E9}" type="presOf" srcId="{3AE99A38-0A9E-4F29-839E-99D25D39ED44}" destId="{DF7ADB35-78ED-46C2-A513-417274F6D8F5}" srcOrd="1" destOrd="0" presId="urn:microsoft.com/office/officeart/2005/8/layout/list1"/>
    <dgm:cxn modelId="{55492642-2580-458D-ACA6-8CCD8A15E544}" srcId="{0E514D5A-0B1B-4F7E-80D9-4BA15852B8C3}" destId="{031B744C-F6A3-43CF-81E9-E7BC4CD4AD29}" srcOrd="1" destOrd="0" parTransId="{DED126D5-236A-44E3-AF82-C6E2EB82859D}" sibTransId="{3DCFCC0C-909B-4CFE-820A-B3FCAAC9396A}"/>
    <dgm:cxn modelId="{13F549DC-7A5E-469B-82EB-3A0C02EA9992}" srcId="{0E514D5A-0B1B-4F7E-80D9-4BA15852B8C3}" destId="{3AE99A38-0A9E-4F29-839E-99D25D39ED44}" srcOrd="3" destOrd="0" parTransId="{7B8991AE-DB17-45CD-8C0A-AE833EF128F4}" sibTransId="{6893A6C3-3D99-4D01-B2A4-269E06DF4D32}"/>
    <dgm:cxn modelId="{CCDF0F21-3897-4695-A12E-3F1D9BAC0A3C}" type="presParOf" srcId="{123B7A87-913E-40CB-B2C4-E4F39C791CC5}" destId="{6684BA03-018A-4E16-9F22-415B5F8D1AE0}" srcOrd="0" destOrd="0" presId="urn:microsoft.com/office/officeart/2005/8/layout/list1"/>
    <dgm:cxn modelId="{2666A023-7D71-4367-9907-5602AA5FFF87}" type="presParOf" srcId="{6684BA03-018A-4E16-9F22-415B5F8D1AE0}" destId="{4A5BB351-153F-4628-A3AF-575315C5E79B}" srcOrd="0" destOrd="0" presId="urn:microsoft.com/office/officeart/2005/8/layout/list1"/>
    <dgm:cxn modelId="{3EF5495E-1856-48C2-A576-7641C36F81FE}" type="presParOf" srcId="{6684BA03-018A-4E16-9F22-415B5F8D1AE0}" destId="{4AE119AA-2498-4C52-B75D-AF3DA7F5168B}" srcOrd="1" destOrd="0" presId="urn:microsoft.com/office/officeart/2005/8/layout/list1"/>
    <dgm:cxn modelId="{A088C9B2-747C-4FC8-97E8-AB217180E3A1}" type="presParOf" srcId="{123B7A87-913E-40CB-B2C4-E4F39C791CC5}" destId="{88C127D4-70D9-49D4-8940-2063B3F28BF6}" srcOrd="1" destOrd="0" presId="urn:microsoft.com/office/officeart/2005/8/layout/list1"/>
    <dgm:cxn modelId="{C0F5C235-F01A-4C94-87C5-39D8FE8DAA98}" type="presParOf" srcId="{123B7A87-913E-40CB-B2C4-E4F39C791CC5}" destId="{D7C39F55-ACFE-4AE1-A8B9-A9EEADFEB835}" srcOrd="2" destOrd="0" presId="urn:microsoft.com/office/officeart/2005/8/layout/list1"/>
    <dgm:cxn modelId="{2DDE7EC5-C3C2-40E4-8DCD-583F2F5E95C9}" type="presParOf" srcId="{123B7A87-913E-40CB-B2C4-E4F39C791CC5}" destId="{D3231F99-AE6D-41A5-BB1F-D853801A7438}" srcOrd="3" destOrd="0" presId="urn:microsoft.com/office/officeart/2005/8/layout/list1"/>
    <dgm:cxn modelId="{4235FA03-E79B-4D80-8B11-143EEFA7D0A4}" type="presParOf" srcId="{123B7A87-913E-40CB-B2C4-E4F39C791CC5}" destId="{467FEBBD-E739-4FDB-B66F-FCC05CB8096B}" srcOrd="4" destOrd="0" presId="urn:microsoft.com/office/officeart/2005/8/layout/list1"/>
    <dgm:cxn modelId="{3D07F397-E780-4438-8CBB-2C3502CA669E}" type="presParOf" srcId="{467FEBBD-E739-4FDB-B66F-FCC05CB8096B}" destId="{D93C905F-25B2-4E85-93E3-9C61E289017A}" srcOrd="0" destOrd="0" presId="urn:microsoft.com/office/officeart/2005/8/layout/list1"/>
    <dgm:cxn modelId="{569915F5-70EC-4EEE-9A01-62E87AA839A1}" type="presParOf" srcId="{467FEBBD-E739-4FDB-B66F-FCC05CB8096B}" destId="{D273728F-0802-4787-94D1-78F8EFFE75E2}" srcOrd="1" destOrd="0" presId="urn:microsoft.com/office/officeart/2005/8/layout/list1"/>
    <dgm:cxn modelId="{431E5494-A8A7-4D3B-8763-0F6D7C072D45}" type="presParOf" srcId="{123B7A87-913E-40CB-B2C4-E4F39C791CC5}" destId="{52A9A11D-0AE3-4DEA-9167-6B9545D7BB49}" srcOrd="5" destOrd="0" presId="urn:microsoft.com/office/officeart/2005/8/layout/list1"/>
    <dgm:cxn modelId="{B4C20806-06BE-4DF1-BB51-555114D49692}" type="presParOf" srcId="{123B7A87-913E-40CB-B2C4-E4F39C791CC5}" destId="{7F2DC718-194A-4071-BA3D-11CFBDB5E553}" srcOrd="6" destOrd="0" presId="urn:microsoft.com/office/officeart/2005/8/layout/list1"/>
    <dgm:cxn modelId="{2940DF08-3680-436B-9A60-107B87C8432B}" type="presParOf" srcId="{123B7A87-913E-40CB-B2C4-E4F39C791CC5}" destId="{523B8577-35CC-4A21-9808-4E0D75AAA643}" srcOrd="7" destOrd="0" presId="urn:microsoft.com/office/officeart/2005/8/layout/list1"/>
    <dgm:cxn modelId="{DF88195C-B7C5-48BF-AF4A-BFEEE3120D1E}" type="presParOf" srcId="{123B7A87-913E-40CB-B2C4-E4F39C791CC5}" destId="{F1597C39-E6AC-4795-B282-3DC91F99C159}" srcOrd="8" destOrd="0" presId="urn:microsoft.com/office/officeart/2005/8/layout/list1"/>
    <dgm:cxn modelId="{9E16F8DE-2F85-4DB9-8C20-C34EAC3778BA}" type="presParOf" srcId="{F1597C39-E6AC-4795-B282-3DC91F99C159}" destId="{9C9B906B-E00B-4EAC-9C32-894ACB5D8BE9}" srcOrd="0" destOrd="0" presId="urn:microsoft.com/office/officeart/2005/8/layout/list1"/>
    <dgm:cxn modelId="{30C9997E-84CE-4F84-860F-81700932B7F1}" type="presParOf" srcId="{F1597C39-E6AC-4795-B282-3DC91F99C159}" destId="{996FB3E7-F384-4687-BB79-20810C64293D}" srcOrd="1" destOrd="0" presId="urn:microsoft.com/office/officeart/2005/8/layout/list1"/>
    <dgm:cxn modelId="{C9A47CD5-5C4B-4E85-9E1F-4D3C7C920111}" type="presParOf" srcId="{123B7A87-913E-40CB-B2C4-E4F39C791CC5}" destId="{342412B5-BF24-47BE-97D8-0A154B05448D}" srcOrd="9" destOrd="0" presId="urn:microsoft.com/office/officeart/2005/8/layout/list1"/>
    <dgm:cxn modelId="{D7338193-AD9C-4F28-9434-D4DC78EAF7EF}" type="presParOf" srcId="{123B7A87-913E-40CB-B2C4-E4F39C791CC5}" destId="{B1C31596-C8FD-4E17-B018-C70B45F63769}" srcOrd="10" destOrd="0" presId="urn:microsoft.com/office/officeart/2005/8/layout/list1"/>
    <dgm:cxn modelId="{CCC4CFD0-AB3D-406D-AA7D-7682EAEBD9A2}" type="presParOf" srcId="{123B7A87-913E-40CB-B2C4-E4F39C791CC5}" destId="{5A2BFC8D-8B12-49AB-8790-97E100240EFB}" srcOrd="11" destOrd="0" presId="urn:microsoft.com/office/officeart/2005/8/layout/list1"/>
    <dgm:cxn modelId="{5605C2B5-EB7D-4D5F-9750-A7C431BA721B}" type="presParOf" srcId="{123B7A87-913E-40CB-B2C4-E4F39C791CC5}" destId="{91300AB1-EFEB-4619-A03E-04BD018CC693}" srcOrd="12" destOrd="0" presId="urn:microsoft.com/office/officeart/2005/8/layout/list1"/>
    <dgm:cxn modelId="{B3CE33C7-364A-459B-85D0-DBD7609037C3}" type="presParOf" srcId="{91300AB1-EFEB-4619-A03E-04BD018CC693}" destId="{56C1547D-7846-4DCB-980C-86CD3C29B3B1}" srcOrd="0" destOrd="0" presId="urn:microsoft.com/office/officeart/2005/8/layout/list1"/>
    <dgm:cxn modelId="{6BD362BB-F298-40D9-A0B2-7D3A2CF2DA3F}" type="presParOf" srcId="{91300AB1-EFEB-4619-A03E-04BD018CC693}" destId="{DF7ADB35-78ED-46C2-A513-417274F6D8F5}" srcOrd="1" destOrd="0" presId="urn:microsoft.com/office/officeart/2005/8/layout/list1"/>
    <dgm:cxn modelId="{F37451B5-0E59-4F93-A1BE-60B1881729E1}" type="presParOf" srcId="{123B7A87-913E-40CB-B2C4-E4F39C791CC5}" destId="{1904D513-4B8E-4EE4-A11C-8310FDFFE309}" srcOrd="13" destOrd="0" presId="urn:microsoft.com/office/officeart/2005/8/layout/list1"/>
    <dgm:cxn modelId="{282E9276-407B-4FCA-B4DA-77F90152DDE1}" type="presParOf" srcId="{123B7A87-913E-40CB-B2C4-E4F39C791CC5}" destId="{65EB3F67-C59E-4C27-9A1A-AEF524A9E9B2}" srcOrd="14" destOrd="0" presId="urn:microsoft.com/office/officeart/2005/8/layout/list1"/>
  </dgm:cxnLst>
  <dgm:bg>
    <a:noFill/>
  </dgm:bg>
  <dgm:whole/>
  <dgm:extLst>
    <a:ext uri="http://schemas.microsoft.com/office/drawing/2008/diagram">
      <dsp:dataModelExt xmlns:dsp="http://schemas.microsoft.com/office/drawing/2008/diagram" relId="rId2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CED79-A692-438B-841A-7E293D36B8AB}">
      <dsp:nvSpPr>
        <dsp:cNvPr id="0" name=""/>
        <dsp:cNvSpPr/>
      </dsp:nvSpPr>
      <dsp:spPr>
        <a:xfrm>
          <a:off x="1833742" y="668065"/>
          <a:ext cx="4460515" cy="4460515"/>
        </a:xfrm>
        <a:prstGeom prst="blockArc">
          <a:avLst>
            <a:gd name="adj1" fmla="val 11880000"/>
            <a:gd name="adj2" fmla="val 16200000"/>
            <a:gd name="adj3" fmla="val 4637"/>
          </a:avLst>
        </a:prstGeom>
        <a:solidFill>
          <a:schemeClr val="accent3">
            <a:hueOff val="-12328166"/>
            <a:satOff val="12562"/>
            <a:lumOff val="-235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5F8A0B5-A885-4F4C-92FD-826DDADA820E}">
      <dsp:nvSpPr>
        <dsp:cNvPr id="0" name=""/>
        <dsp:cNvSpPr/>
      </dsp:nvSpPr>
      <dsp:spPr>
        <a:xfrm>
          <a:off x="1833742" y="668065"/>
          <a:ext cx="4460515" cy="4460515"/>
        </a:xfrm>
        <a:prstGeom prst="blockArc">
          <a:avLst>
            <a:gd name="adj1" fmla="val 7560000"/>
            <a:gd name="adj2" fmla="val 11880000"/>
            <a:gd name="adj3" fmla="val 4637"/>
          </a:avLst>
        </a:prstGeom>
        <a:solidFill>
          <a:schemeClr val="accent3">
            <a:hueOff val="-9246125"/>
            <a:satOff val="9422"/>
            <a:lumOff val="-176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C8EC4F-3792-45B0-8BBD-98DBD6DF348C}">
      <dsp:nvSpPr>
        <dsp:cNvPr id="0" name=""/>
        <dsp:cNvSpPr/>
      </dsp:nvSpPr>
      <dsp:spPr>
        <a:xfrm>
          <a:off x="1833742" y="668065"/>
          <a:ext cx="4460515" cy="4460515"/>
        </a:xfrm>
        <a:prstGeom prst="blockArc">
          <a:avLst>
            <a:gd name="adj1" fmla="val 3240000"/>
            <a:gd name="adj2" fmla="val 7560000"/>
            <a:gd name="adj3" fmla="val 4637"/>
          </a:avLst>
        </a:prstGeom>
        <a:solidFill>
          <a:schemeClr val="accent3">
            <a:hueOff val="-6164083"/>
            <a:satOff val="6281"/>
            <a:lumOff val="-117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F3DC1F5-CD37-45CD-A216-D258A5F83C37}">
      <dsp:nvSpPr>
        <dsp:cNvPr id="0" name=""/>
        <dsp:cNvSpPr/>
      </dsp:nvSpPr>
      <dsp:spPr>
        <a:xfrm>
          <a:off x="1833742" y="668065"/>
          <a:ext cx="4460515" cy="4460515"/>
        </a:xfrm>
        <a:prstGeom prst="blockArc">
          <a:avLst>
            <a:gd name="adj1" fmla="val 20520000"/>
            <a:gd name="adj2" fmla="val 3240000"/>
            <a:gd name="adj3" fmla="val 4637"/>
          </a:avLst>
        </a:prstGeom>
        <a:solidFill>
          <a:schemeClr val="accent3">
            <a:hueOff val="-3082042"/>
            <a:satOff val="3141"/>
            <a:lumOff val="-58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8680BEC-990F-47C5-93EA-24EF5A6022BB}">
      <dsp:nvSpPr>
        <dsp:cNvPr id="0" name=""/>
        <dsp:cNvSpPr/>
      </dsp:nvSpPr>
      <dsp:spPr>
        <a:xfrm>
          <a:off x="1848729" y="668065"/>
          <a:ext cx="4460515" cy="4460515"/>
        </a:xfrm>
        <a:prstGeom prst="blockArc">
          <a:avLst>
            <a:gd name="adj1" fmla="val 16200000"/>
            <a:gd name="adj2" fmla="val 20520000"/>
            <a:gd name="adj3" fmla="val 4637"/>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945EC3-F254-4CDA-B93E-BCB4019DA1E2}">
      <dsp:nvSpPr>
        <dsp:cNvPr id="0" name=""/>
        <dsp:cNvSpPr/>
      </dsp:nvSpPr>
      <dsp:spPr>
        <a:xfrm>
          <a:off x="3038078" y="1872401"/>
          <a:ext cx="2051843" cy="2051843"/>
        </a:xfrm>
        <a:prstGeom prst="ellipse">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lvl="0" algn="ctr" defTabSz="2266950">
            <a:lnSpc>
              <a:spcPct val="90000"/>
            </a:lnSpc>
            <a:spcBef>
              <a:spcPct val="0"/>
            </a:spcBef>
            <a:spcAft>
              <a:spcPct val="35000"/>
            </a:spcAft>
          </a:pPr>
          <a:r>
            <a:rPr lang="en-US" sz="5100" kern="1200" dirty="0" smtClean="0"/>
            <a:t>How to</a:t>
          </a:r>
          <a:endParaRPr lang="en-US" sz="5100" kern="1200" dirty="0"/>
        </a:p>
      </dsp:txBody>
      <dsp:txXfrm>
        <a:off x="3338563" y="2172886"/>
        <a:ext cx="1450873" cy="1450873"/>
      </dsp:txXfrm>
    </dsp:sp>
    <dsp:sp modelId="{70069E15-6712-4347-BBC7-3EFF0393DAFD}">
      <dsp:nvSpPr>
        <dsp:cNvPr id="0" name=""/>
        <dsp:cNvSpPr/>
      </dsp:nvSpPr>
      <dsp:spPr>
        <a:xfrm>
          <a:off x="3345854" y="1626"/>
          <a:ext cx="1436290" cy="1436290"/>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Read</a:t>
          </a:r>
          <a:endParaRPr lang="en-US" sz="1700" kern="1200" dirty="0"/>
        </a:p>
      </dsp:txBody>
      <dsp:txXfrm>
        <a:off x="3556194" y="211966"/>
        <a:ext cx="1015610" cy="1015610"/>
      </dsp:txXfrm>
    </dsp:sp>
    <dsp:sp modelId="{DBE9A405-ECD5-4CDC-89B7-A86336780B09}">
      <dsp:nvSpPr>
        <dsp:cNvPr id="0" name=""/>
        <dsp:cNvSpPr/>
      </dsp:nvSpPr>
      <dsp:spPr>
        <a:xfrm>
          <a:off x="5417780" y="1506968"/>
          <a:ext cx="1436290" cy="1436290"/>
        </a:xfrm>
        <a:prstGeom prst="ellipse">
          <a:avLst/>
        </a:prstGeom>
        <a:solidFill>
          <a:schemeClr val="accent3">
            <a:hueOff val="-3082042"/>
            <a:satOff val="3141"/>
            <a:lumOff val="-5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Summarize </a:t>
          </a:r>
          <a:endParaRPr lang="en-US" sz="1700" kern="1200" dirty="0"/>
        </a:p>
      </dsp:txBody>
      <dsp:txXfrm>
        <a:off x="5628120" y="1717308"/>
        <a:ext cx="1015610" cy="1015610"/>
      </dsp:txXfrm>
    </dsp:sp>
    <dsp:sp modelId="{D0AFFC59-0264-4E32-859E-50D42C412501}">
      <dsp:nvSpPr>
        <dsp:cNvPr id="0" name=""/>
        <dsp:cNvSpPr/>
      </dsp:nvSpPr>
      <dsp:spPr>
        <a:xfrm>
          <a:off x="4626375" y="3942663"/>
          <a:ext cx="1436290" cy="1436290"/>
        </a:xfrm>
        <a:prstGeom prst="ellipse">
          <a:avLst/>
        </a:prstGeom>
        <a:solidFill>
          <a:schemeClr val="accent3">
            <a:hueOff val="-6164083"/>
            <a:satOff val="6281"/>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Review</a:t>
          </a:r>
          <a:endParaRPr lang="en-US" sz="1700" kern="1200" dirty="0"/>
        </a:p>
      </dsp:txBody>
      <dsp:txXfrm>
        <a:off x="4836715" y="4153003"/>
        <a:ext cx="1015610" cy="1015610"/>
      </dsp:txXfrm>
    </dsp:sp>
    <dsp:sp modelId="{B407D47D-AFCA-472E-B981-EDD42AB1DC72}">
      <dsp:nvSpPr>
        <dsp:cNvPr id="0" name=""/>
        <dsp:cNvSpPr/>
      </dsp:nvSpPr>
      <dsp:spPr>
        <a:xfrm>
          <a:off x="2065334" y="3942663"/>
          <a:ext cx="1436290" cy="1436290"/>
        </a:xfrm>
        <a:prstGeom prst="ellipse">
          <a:avLst/>
        </a:prstGeom>
        <a:solidFill>
          <a:schemeClr val="accent3">
            <a:hueOff val="-9246125"/>
            <a:satOff val="9422"/>
            <a:lumOff val="-176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Write</a:t>
          </a:r>
          <a:endParaRPr lang="en-US" sz="1700" kern="1200" dirty="0"/>
        </a:p>
      </dsp:txBody>
      <dsp:txXfrm>
        <a:off x="2275674" y="4153003"/>
        <a:ext cx="1015610" cy="1015610"/>
      </dsp:txXfrm>
    </dsp:sp>
    <dsp:sp modelId="{17AB6786-5199-4B18-B1D9-40699D3C1D0B}">
      <dsp:nvSpPr>
        <dsp:cNvPr id="0" name=""/>
        <dsp:cNvSpPr/>
      </dsp:nvSpPr>
      <dsp:spPr>
        <a:xfrm>
          <a:off x="1273929" y="1506968"/>
          <a:ext cx="1436290" cy="1436290"/>
        </a:xfrm>
        <a:prstGeom prst="ellipse">
          <a:avLst/>
        </a:prstGeom>
        <a:solidFill>
          <a:schemeClr val="accent3">
            <a:hueOff val="-12328166"/>
            <a:satOff val="12562"/>
            <a:lumOff val="-235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755650">
            <a:lnSpc>
              <a:spcPct val="90000"/>
            </a:lnSpc>
            <a:spcBef>
              <a:spcPct val="0"/>
            </a:spcBef>
            <a:spcAft>
              <a:spcPct val="35000"/>
            </a:spcAft>
          </a:pPr>
          <a:r>
            <a:rPr lang="en-US" sz="1700" kern="1200" dirty="0" smtClean="0"/>
            <a:t>Present</a:t>
          </a:r>
          <a:endParaRPr lang="en-US" sz="1700" kern="1200" dirty="0"/>
        </a:p>
      </dsp:txBody>
      <dsp:txXfrm>
        <a:off x="1484269" y="1717308"/>
        <a:ext cx="1015610" cy="101561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8577B-D6E9-47A1-AFBC-164CEA11EC09}">
      <dsp:nvSpPr>
        <dsp:cNvPr id="0" name=""/>
        <dsp:cNvSpPr/>
      </dsp:nvSpPr>
      <dsp:spPr>
        <a:xfrm>
          <a:off x="1221978" y="2645"/>
          <a:ext cx="2706687" cy="1624012"/>
        </a:xfrm>
        <a:prstGeom prst="rect">
          <a:avLst/>
        </a:prstGeom>
        <a:solidFill>
          <a:schemeClr val="accent2">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Make author assumptions</a:t>
          </a:r>
          <a:endParaRPr lang="en-US" sz="3500" kern="1200" dirty="0"/>
        </a:p>
      </dsp:txBody>
      <dsp:txXfrm>
        <a:off x="1221978" y="2645"/>
        <a:ext cx="2706687" cy="1624012"/>
      </dsp:txXfrm>
    </dsp:sp>
    <dsp:sp modelId="{A08C4A54-06F1-47B7-8A94-44BDCA402C37}">
      <dsp:nvSpPr>
        <dsp:cNvPr id="0" name=""/>
        <dsp:cNvSpPr/>
      </dsp:nvSpPr>
      <dsp:spPr>
        <a:xfrm>
          <a:off x="4199334" y="2645"/>
          <a:ext cx="2706687" cy="1624012"/>
        </a:xfrm>
        <a:prstGeom prst="rect">
          <a:avLst/>
        </a:prstGeom>
        <a:solidFill>
          <a:schemeClr val="accent3">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Re-create the work</a:t>
          </a:r>
          <a:endParaRPr lang="en-US" sz="3500" kern="1200" dirty="0"/>
        </a:p>
      </dsp:txBody>
      <dsp:txXfrm>
        <a:off x="4199334" y="2645"/>
        <a:ext cx="2706687" cy="1624012"/>
      </dsp:txXfrm>
    </dsp:sp>
    <dsp:sp modelId="{5B20E0BD-D977-4A4E-902A-9C4CFFD2B4F1}">
      <dsp:nvSpPr>
        <dsp:cNvPr id="0" name=""/>
        <dsp:cNvSpPr/>
      </dsp:nvSpPr>
      <dsp:spPr>
        <a:xfrm>
          <a:off x="1221978" y="1897327"/>
          <a:ext cx="2706687" cy="1624012"/>
        </a:xfrm>
        <a:prstGeom prst="rect">
          <a:avLst/>
        </a:prstGeom>
        <a:solidFill>
          <a:schemeClr val="accent4">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Identify failings and assumptions</a:t>
          </a:r>
          <a:endParaRPr lang="en-US" sz="3500" kern="1200" dirty="0"/>
        </a:p>
      </dsp:txBody>
      <dsp:txXfrm>
        <a:off x="1221978" y="1897327"/>
        <a:ext cx="2706687" cy="1624012"/>
      </dsp:txXfrm>
    </dsp:sp>
    <dsp:sp modelId="{16788E6A-11C1-43A3-8FFD-AFDC1BB1ADAC}">
      <dsp:nvSpPr>
        <dsp:cNvPr id="0" name=""/>
        <dsp:cNvSpPr/>
      </dsp:nvSpPr>
      <dsp:spPr>
        <a:xfrm>
          <a:off x="4199334" y="1897327"/>
          <a:ext cx="2706687" cy="1624012"/>
        </a:xfrm>
        <a:prstGeom prst="rect">
          <a:avLst/>
        </a:prstGeom>
        <a:solidFill>
          <a:schemeClr val="accent5">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Insight</a:t>
          </a:r>
          <a:endParaRPr lang="en-US" sz="3500" kern="1200" dirty="0"/>
        </a:p>
      </dsp:txBody>
      <dsp:txXfrm>
        <a:off x="4199334" y="1897327"/>
        <a:ext cx="2706687" cy="1624012"/>
      </dsp:txXfrm>
    </dsp:sp>
    <dsp:sp modelId="{7C0BEAE3-7D84-4C09-B218-755A85C35875}">
      <dsp:nvSpPr>
        <dsp:cNvPr id="0" name=""/>
        <dsp:cNvSpPr/>
      </dsp:nvSpPr>
      <dsp:spPr>
        <a:xfrm>
          <a:off x="1221978" y="3792008"/>
          <a:ext cx="2706687" cy="1624012"/>
        </a:xfrm>
        <a:prstGeom prst="rect">
          <a:avLst/>
        </a:prstGeom>
        <a:solidFill>
          <a:schemeClr val="accent6">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Pinpoint issues</a:t>
          </a:r>
          <a:endParaRPr lang="en-US" sz="3500" kern="1200" dirty="0"/>
        </a:p>
      </dsp:txBody>
      <dsp:txXfrm>
        <a:off x="1221978" y="3792008"/>
        <a:ext cx="2706687" cy="1624012"/>
      </dsp:txXfrm>
    </dsp:sp>
    <dsp:sp modelId="{E1DBA0BE-824C-4059-8C9E-620FAAEE311B}">
      <dsp:nvSpPr>
        <dsp:cNvPr id="0" name=""/>
        <dsp:cNvSpPr/>
      </dsp:nvSpPr>
      <dsp:spPr>
        <a:xfrm>
          <a:off x="4199334" y="3792008"/>
          <a:ext cx="2706687" cy="1624012"/>
        </a:xfrm>
        <a:prstGeom prst="rect">
          <a:avLst/>
        </a:prstGeom>
        <a:solidFill>
          <a:schemeClr val="accent2">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Literature Survey</a:t>
          </a:r>
          <a:endParaRPr lang="en-US" sz="3500" kern="1200" dirty="0"/>
        </a:p>
      </dsp:txBody>
      <dsp:txXfrm>
        <a:off x="4199334" y="3792008"/>
        <a:ext cx="2706687" cy="162401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62363D-B9BA-4FAC-964B-6F9611685173}">
      <dsp:nvSpPr>
        <dsp:cNvPr id="0" name=""/>
        <dsp:cNvSpPr/>
      </dsp:nvSpPr>
      <dsp:spPr>
        <a:xfrm>
          <a:off x="3246437" y="534"/>
          <a:ext cx="1635124" cy="163512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Google Scholar</a:t>
          </a:r>
          <a:endParaRPr lang="en-US" sz="2100" kern="1200" dirty="0"/>
        </a:p>
      </dsp:txBody>
      <dsp:txXfrm>
        <a:off x="3485895" y="239992"/>
        <a:ext cx="1156208" cy="1156208"/>
      </dsp:txXfrm>
    </dsp:sp>
    <dsp:sp modelId="{F1620FF5-6239-4CC2-A07F-23728205965C}">
      <dsp:nvSpPr>
        <dsp:cNvPr id="0" name=""/>
        <dsp:cNvSpPr/>
      </dsp:nvSpPr>
      <dsp:spPr>
        <a:xfrm rot="2160000">
          <a:off x="4830234" y="1257302"/>
          <a:ext cx="436123" cy="5518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4842728" y="1329221"/>
        <a:ext cx="305286" cy="331112"/>
      </dsp:txXfrm>
    </dsp:sp>
    <dsp:sp modelId="{A214F43B-672F-453E-8ADA-9137775696E1}">
      <dsp:nvSpPr>
        <dsp:cNvPr id="0" name=""/>
        <dsp:cNvSpPr/>
      </dsp:nvSpPr>
      <dsp:spPr>
        <a:xfrm>
          <a:off x="5235001" y="1445310"/>
          <a:ext cx="1635124" cy="163512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3-5 Papers</a:t>
          </a:r>
          <a:endParaRPr lang="en-US" sz="2100" kern="1200" dirty="0"/>
        </a:p>
      </dsp:txBody>
      <dsp:txXfrm>
        <a:off x="5474459" y="1684768"/>
        <a:ext cx="1156208" cy="1156208"/>
      </dsp:txXfrm>
    </dsp:sp>
    <dsp:sp modelId="{3F290066-9E10-44C7-81CA-000D0145191F}">
      <dsp:nvSpPr>
        <dsp:cNvPr id="0" name=""/>
        <dsp:cNvSpPr/>
      </dsp:nvSpPr>
      <dsp:spPr>
        <a:xfrm rot="6480000">
          <a:off x="5458534" y="3144055"/>
          <a:ext cx="436123" cy="5518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0800000">
        <a:off x="5544168" y="3192209"/>
        <a:ext cx="305286" cy="331112"/>
      </dsp:txXfrm>
    </dsp:sp>
    <dsp:sp modelId="{B3DF7217-5801-4CF1-8998-44A44C40BD55}">
      <dsp:nvSpPr>
        <dsp:cNvPr id="0" name=""/>
        <dsp:cNvSpPr/>
      </dsp:nvSpPr>
      <dsp:spPr>
        <a:xfrm>
          <a:off x="4475437" y="3783007"/>
          <a:ext cx="1635124" cy="163512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Check Related Works Section</a:t>
          </a:r>
          <a:endParaRPr lang="en-US" sz="2100" kern="1200" dirty="0"/>
        </a:p>
      </dsp:txBody>
      <dsp:txXfrm>
        <a:off x="4714895" y="4022465"/>
        <a:ext cx="1156208" cy="1156208"/>
      </dsp:txXfrm>
    </dsp:sp>
    <dsp:sp modelId="{CE2E8989-DB82-481A-A9AC-B8A4445F54E4}">
      <dsp:nvSpPr>
        <dsp:cNvPr id="0" name=""/>
        <dsp:cNvSpPr/>
      </dsp:nvSpPr>
      <dsp:spPr>
        <a:xfrm rot="10800000">
          <a:off x="3858281" y="4324642"/>
          <a:ext cx="436123" cy="5518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0800000">
        <a:off x="3989118" y="4435013"/>
        <a:ext cx="305286" cy="331112"/>
      </dsp:txXfrm>
    </dsp:sp>
    <dsp:sp modelId="{E79F1A45-FC0E-436F-A93E-4459BA363807}">
      <dsp:nvSpPr>
        <dsp:cNvPr id="0" name=""/>
        <dsp:cNvSpPr/>
      </dsp:nvSpPr>
      <dsp:spPr>
        <a:xfrm>
          <a:off x="2017437" y="3783007"/>
          <a:ext cx="1635124" cy="163512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Pointer to a Survey paper</a:t>
          </a:r>
          <a:endParaRPr lang="en-US" sz="2100" kern="1200" dirty="0"/>
        </a:p>
      </dsp:txBody>
      <dsp:txXfrm>
        <a:off x="2256895" y="4022465"/>
        <a:ext cx="1156208" cy="1156208"/>
      </dsp:txXfrm>
    </dsp:sp>
    <dsp:sp modelId="{6472A67B-8C29-4E09-82E2-52BA97A1FEE3}">
      <dsp:nvSpPr>
        <dsp:cNvPr id="0" name=""/>
        <dsp:cNvSpPr/>
      </dsp:nvSpPr>
      <dsp:spPr>
        <a:xfrm rot="15120000">
          <a:off x="2240970" y="3167533"/>
          <a:ext cx="436123" cy="5518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0800000">
        <a:off x="2326604" y="3340121"/>
        <a:ext cx="305286" cy="331112"/>
      </dsp:txXfrm>
    </dsp:sp>
    <dsp:sp modelId="{C1A7A259-9B82-4FAB-BE12-9A1EC4315E46}">
      <dsp:nvSpPr>
        <dsp:cNvPr id="0" name=""/>
        <dsp:cNvSpPr/>
      </dsp:nvSpPr>
      <dsp:spPr>
        <a:xfrm>
          <a:off x="1257873" y="1445310"/>
          <a:ext cx="1635124" cy="163512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Read the Survey</a:t>
          </a:r>
          <a:endParaRPr lang="en-US" sz="2100" kern="1200" dirty="0"/>
        </a:p>
      </dsp:txBody>
      <dsp:txXfrm>
        <a:off x="1497331" y="1684768"/>
        <a:ext cx="1156208" cy="1156208"/>
      </dsp:txXfrm>
    </dsp:sp>
    <dsp:sp modelId="{833AA17A-A411-4C11-ADF4-87C834009148}">
      <dsp:nvSpPr>
        <dsp:cNvPr id="0" name=""/>
        <dsp:cNvSpPr/>
      </dsp:nvSpPr>
      <dsp:spPr>
        <a:xfrm rot="19440000">
          <a:off x="2841670" y="1271812"/>
          <a:ext cx="436123" cy="55185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2854164" y="1420635"/>
        <a:ext cx="305286" cy="33111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5611F2-0E68-4F12-AACC-755F8B5FF129}">
      <dsp:nvSpPr>
        <dsp:cNvPr id="0" name=""/>
        <dsp:cNvSpPr/>
      </dsp:nvSpPr>
      <dsp:spPr>
        <a:xfrm>
          <a:off x="141" y="1774586"/>
          <a:ext cx="2266626" cy="186949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43815" rIns="43815" bIns="43815" numCol="1" spcCol="1270" anchor="t" anchorCtr="0">
          <a:noAutofit/>
        </a:bodyPr>
        <a:lstStyle/>
        <a:p>
          <a:pPr marL="228600" lvl="1" indent="-228600" algn="l" defTabSz="1022350">
            <a:lnSpc>
              <a:spcPct val="90000"/>
            </a:lnSpc>
            <a:spcBef>
              <a:spcPct val="0"/>
            </a:spcBef>
            <a:spcAft>
              <a:spcPct val="15000"/>
            </a:spcAft>
            <a:buChar char="••"/>
          </a:pPr>
          <a:r>
            <a:rPr lang="en-US" sz="2300" kern="1200" dirty="0" smtClean="0"/>
            <a:t>Check citations</a:t>
          </a:r>
          <a:endParaRPr lang="en-US" sz="2300" kern="1200" dirty="0"/>
        </a:p>
        <a:p>
          <a:pPr marL="228600" lvl="1" indent="-228600" algn="l" defTabSz="1022350">
            <a:lnSpc>
              <a:spcPct val="90000"/>
            </a:lnSpc>
            <a:spcBef>
              <a:spcPct val="0"/>
            </a:spcBef>
            <a:spcAft>
              <a:spcPct val="15000"/>
            </a:spcAft>
            <a:buChar char="••"/>
          </a:pPr>
          <a:r>
            <a:rPr lang="en-US" sz="2300" kern="1200" dirty="0" smtClean="0"/>
            <a:t>Repeated Authors</a:t>
          </a:r>
          <a:endParaRPr lang="en-US" sz="2300" kern="1200" dirty="0"/>
        </a:p>
        <a:p>
          <a:pPr marL="228600" lvl="1" indent="-228600" algn="l" defTabSz="1022350">
            <a:lnSpc>
              <a:spcPct val="90000"/>
            </a:lnSpc>
            <a:spcBef>
              <a:spcPct val="0"/>
            </a:spcBef>
            <a:spcAft>
              <a:spcPct val="15000"/>
            </a:spcAft>
            <a:buChar char="••"/>
          </a:pPr>
          <a:r>
            <a:rPr lang="en-US" sz="2300" kern="1200" dirty="0" smtClean="0"/>
            <a:t>Find web pages</a:t>
          </a:r>
          <a:endParaRPr lang="en-US" sz="2300" kern="1200" dirty="0"/>
        </a:p>
      </dsp:txBody>
      <dsp:txXfrm>
        <a:off x="43163" y="1817608"/>
        <a:ext cx="2180582" cy="1382843"/>
      </dsp:txXfrm>
    </dsp:sp>
    <dsp:sp modelId="{9A698FFE-E26D-4400-920C-C87670792C24}">
      <dsp:nvSpPr>
        <dsp:cNvPr id="0" name=""/>
        <dsp:cNvSpPr/>
      </dsp:nvSpPr>
      <dsp:spPr>
        <a:xfrm>
          <a:off x="1300946" y="2316885"/>
          <a:ext cx="2356306" cy="2356306"/>
        </a:xfrm>
        <a:prstGeom prst="leftCircularArrow">
          <a:avLst>
            <a:gd name="adj1" fmla="val 2550"/>
            <a:gd name="adj2" fmla="val 309429"/>
            <a:gd name="adj3" fmla="val 2084940"/>
            <a:gd name="adj4" fmla="val 9024489"/>
            <a:gd name="adj5" fmla="val 297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225F11-54BC-46D3-8FDF-89C03279635A}">
      <dsp:nvSpPr>
        <dsp:cNvPr id="0" name=""/>
        <dsp:cNvSpPr/>
      </dsp:nvSpPr>
      <dsp:spPr>
        <a:xfrm>
          <a:off x="503836" y="3243474"/>
          <a:ext cx="2014779" cy="80121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Key Persons</a:t>
          </a:r>
          <a:endParaRPr lang="en-US" sz="2200" kern="1200" dirty="0"/>
        </a:p>
      </dsp:txBody>
      <dsp:txXfrm>
        <a:off x="527303" y="3266941"/>
        <a:ext cx="1967845" cy="754277"/>
      </dsp:txXfrm>
    </dsp:sp>
    <dsp:sp modelId="{35941D1C-3739-4628-B9EC-24611E106522}">
      <dsp:nvSpPr>
        <dsp:cNvPr id="0" name=""/>
        <dsp:cNvSpPr/>
      </dsp:nvSpPr>
      <dsp:spPr>
        <a:xfrm>
          <a:off x="2804762" y="1774586"/>
          <a:ext cx="2266626" cy="186949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43815" rIns="43815" bIns="43815" numCol="1" spcCol="1270" anchor="t" anchorCtr="0">
          <a:noAutofit/>
        </a:bodyPr>
        <a:lstStyle/>
        <a:p>
          <a:pPr marL="228600" lvl="1" indent="-228600" algn="l" defTabSz="1022350">
            <a:lnSpc>
              <a:spcPct val="90000"/>
            </a:lnSpc>
            <a:spcBef>
              <a:spcPct val="0"/>
            </a:spcBef>
            <a:spcAft>
              <a:spcPct val="15000"/>
            </a:spcAft>
            <a:buChar char="••"/>
          </a:pPr>
          <a:r>
            <a:rPr lang="en-US" sz="2300" kern="1200" dirty="0" smtClean="0"/>
            <a:t>Where the key persons publish</a:t>
          </a:r>
          <a:endParaRPr lang="en-US" sz="2300" kern="1200" dirty="0"/>
        </a:p>
        <a:p>
          <a:pPr marL="457200" lvl="2" indent="-228600" algn="l" defTabSz="1022350">
            <a:lnSpc>
              <a:spcPct val="90000"/>
            </a:lnSpc>
            <a:spcBef>
              <a:spcPct val="0"/>
            </a:spcBef>
            <a:spcAft>
              <a:spcPct val="15000"/>
            </a:spcAft>
            <a:buChar char="••"/>
          </a:pPr>
          <a:r>
            <a:rPr lang="en-US" sz="2300" kern="1200" dirty="0" smtClean="0"/>
            <a:t>Conferences</a:t>
          </a:r>
          <a:endParaRPr lang="en-US" sz="2300" kern="1200" dirty="0"/>
        </a:p>
        <a:p>
          <a:pPr marL="457200" lvl="2" indent="-228600" algn="l" defTabSz="1022350">
            <a:lnSpc>
              <a:spcPct val="90000"/>
            </a:lnSpc>
            <a:spcBef>
              <a:spcPct val="0"/>
            </a:spcBef>
            <a:spcAft>
              <a:spcPct val="15000"/>
            </a:spcAft>
            <a:buChar char="••"/>
          </a:pPr>
          <a:r>
            <a:rPr lang="en-US" sz="2300" kern="1200" dirty="0" smtClean="0"/>
            <a:t>Journals</a:t>
          </a:r>
          <a:endParaRPr lang="en-US" sz="2300" kern="1200" dirty="0"/>
        </a:p>
      </dsp:txBody>
      <dsp:txXfrm>
        <a:off x="2847784" y="2218214"/>
        <a:ext cx="2180582" cy="1382843"/>
      </dsp:txXfrm>
    </dsp:sp>
    <dsp:sp modelId="{8A1B38FA-3D33-4FAC-B9DE-08A99DD4682B}">
      <dsp:nvSpPr>
        <dsp:cNvPr id="0" name=""/>
        <dsp:cNvSpPr/>
      </dsp:nvSpPr>
      <dsp:spPr>
        <a:xfrm>
          <a:off x="4086679" y="672173"/>
          <a:ext cx="2645930" cy="2645930"/>
        </a:xfrm>
        <a:prstGeom prst="circularArrow">
          <a:avLst>
            <a:gd name="adj1" fmla="val 2271"/>
            <a:gd name="adj2" fmla="val 273786"/>
            <a:gd name="adj3" fmla="val 19550703"/>
            <a:gd name="adj4" fmla="val 12575511"/>
            <a:gd name="adj5" fmla="val 265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9C0C7D-72B3-4D68-BEA5-822DD4AD7143}">
      <dsp:nvSpPr>
        <dsp:cNvPr id="0" name=""/>
        <dsp:cNvSpPr/>
      </dsp:nvSpPr>
      <dsp:spPr>
        <a:xfrm>
          <a:off x="3308457" y="1373981"/>
          <a:ext cx="2014779" cy="80121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Top venues</a:t>
          </a:r>
          <a:endParaRPr lang="en-US" sz="2200" kern="1200" dirty="0"/>
        </a:p>
      </dsp:txBody>
      <dsp:txXfrm>
        <a:off x="3331924" y="1397448"/>
        <a:ext cx="1967845" cy="754277"/>
      </dsp:txXfrm>
    </dsp:sp>
    <dsp:sp modelId="{A60BF772-F140-4183-AE13-A41353F3A51B}">
      <dsp:nvSpPr>
        <dsp:cNvPr id="0" name=""/>
        <dsp:cNvSpPr/>
      </dsp:nvSpPr>
      <dsp:spPr>
        <a:xfrm>
          <a:off x="5609383" y="1774586"/>
          <a:ext cx="2266626" cy="186949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43815" rIns="43815" bIns="43815" numCol="1" spcCol="1270" anchor="t" anchorCtr="0">
          <a:noAutofit/>
        </a:bodyPr>
        <a:lstStyle/>
        <a:p>
          <a:pPr marL="228600" lvl="1" indent="-228600" algn="l" defTabSz="1022350">
            <a:lnSpc>
              <a:spcPct val="90000"/>
            </a:lnSpc>
            <a:spcBef>
              <a:spcPct val="0"/>
            </a:spcBef>
            <a:spcAft>
              <a:spcPct val="15000"/>
            </a:spcAft>
            <a:buChar char="••"/>
          </a:pPr>
          <a:r>
            <a:rPr lang="en-US" sz="2300" kern="1200" dirty="0" smtClean="0"/>
            <a:t>Download papers</a:t>
          </a:r>
          <a:endParaRPr lang="en-US" sz="2300" kern="1200" dirty="0"/>
        </a:p>
        <a:p>
          <a:pPr marL="228600" lvl="1" indent="-228600" algn="l" defTabSz="1022350">
            <a:lnSpc>
              <a:spcPct val="90000"/>
            </a:lnSpc>
            <a:spcBef>
              <a:spcPct val="0"/>
            </a:spcBef>
            <a:spcAft>
              <a:spcPct val="15000"/>
            </a:spcAft>
            <a:buChar char="••"/>
          </a:pPr>
          <a:r>
            <a:rPr lang="en-US" sz="2300" kern="1200" dirty="0" smtClean="0"/>
            <a:t>Read</a:t>
          </a:r>
          <a:endParaRPr lang="en-US" sz="2300" kern="1200" dirty="0"/>
        </a:p>
        <a:p>
          <a:pPr marL="457200" lvl="2" indent="-228600" algn="l" defTabSz="1022350">
            <a:lnSpc>
              <a:spcPct val="90000"/>
            </a:lnSpc>
            <a:spcBef>
              <a:spcPct val="0"/>
            </a:spcBef>
            <a:spcAft>
              <a:spcPct val="15000"/>
            </a:spcAft>
            <a:buChar char="••"/>
          </a:pPr>
          <a:r>
            <a:rPr lang="en-US" sz="2300" kern="1200" dirty="0" smtClean="0"/>
            <a:t>Multi-pass</a:t>
          </a:r>
          <a:endParaRPr lang="en-US" sz="2300" kern="1200" dirty="0"/>
        </a:p>
      </dsp:txBody>
      <dsp:txXfrm>
        <a:off x="5652405" y="1817608"/>
        <a:ext cx="2180582" cy="1382843"/>
      </dsp:txXfrm>
    </dsp:sp>
    <dsp:sp modelId="{88D1C1B6-8520-40D8-A12E-1A9AEF3BDC3D}">
      <dsp:nvSpPr>
        <dsp:cNvPr id="0" name=""/>
        <dsp:cNvSpPr/>
      </dsp:nvSpPr>
      <dsp:spPr>
        <a:xfrm>
          <a:off x="6113078" y="3243474"/>
          <a:ext cx="2014779" cy="801211"/>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dirty="0" smtClean="0"/>
            <a:t>Proceedings/</a:t>
          </a:r>
        </a:p>
        <a:p>
          <a:pPr lvl="0" algn="ctr" defTabSz="977900">
            <a:lnSpc>
              <a:spcPct val="90000"/>
            </a:lnSpc>
            <a:spcBef>
              <a:spcPct val="0"/>
            </a:spcBef>
            <a:spcAft>
              <a:spcPct val="35000"/>
            </a:spcAft>
          </a:pPr>
          <a:r>
            <a:rPr lang="en-US" sz="2200" kern="1200" dirty="0" smtClean="0"/>
            <a:t>Archives</a:t>
          </a:r>
          <a:endParaRPr lang="en-US" sz="2200" kern="1200" dirty="0"/>
        </a:p>
      </dsp:txBody>
      <dsp:txXfrm>
        <a:off x="6136545" y="3266941"/>
        <a:ext cx="1967845" cy="75427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A002A-EC27-4668-944F-D79D6EF1A566}">
      <dsp:nvSpPr>
        <dsp:cNvPr id="0" name=""/>
        <dsp:cNvSpPr/>
      </dsp:nvSpPr>
      <dsp:spPr>
        <a:xfrm>
          <a:off x="0" y="0"/>
          <a:ext cx="6143811" cy="1249577"/>
        </a:xfrm>
        <a:prstGeom prst="roundRect">
          <a:avLst>
            <a:gd name="adj" fmla="val 10000"/>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b="0" i="0" kern="1200" dirty="0" smtClean="0"/>
            <a:t>Reconstruct the entire</a:t>
          </a:r>
          <a:br>
            <a:rPr lang="en-US" sz="2600" b="0" i="0" kern="1200" dirty="0" smtClean="0"/>
          </a:br>
          <a:r>
            <a:rPr lang="en-US" sz="2600" b="0" i="0" kern="1200" dirty="0" smtClean="0"/>
            <a:t>structure of the paper from memory.</a:t>
          </a:r>
          <a:endParaRPr lang="en-US" sz="2600" kern="1200" dirty="0"/>
        </a:p>
      </dsp:txBody>
      <dsp:txXfrm>
        <a:off x="1353719" y="0"/>
        <a:ext cx="4790091" cy="1249577"/>
      </dsp:txXfrm>
    </dsp:sp>
    <dsp:sp modelId="{4E2C1F32-CB8E-4073-9B0B-CD8C37D2FAF5}">
      <dsp:nvSpPr>
        <dsp:cNvPr id="0" name=""/>
        <dsp:cNvSpPr/>
      </dsp:nvSpPr>
      <dsp:spPr>
        <a:xfrm>
          <a:off x="124957" y="124957"/>
          <a:ext cx="1228762" cy="999661"/>
        </a:xfrm>
        <a:prstGeom prst="roundRect">
          <a:avLst>
            <a:gd name="adj" fmla="val 10000"/>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0E0BD1A-E7A0-4F66-8BAE-67D0566637E8}">
      <dsp:nvSpPr>
        <dsp:cNvPr id="0" name=""/>
        <dsp:cNvSpPr/>
      </dsp:nvSpPr>
      <dsp:spPr>
        <a:xfrm>
          <a:off x="0" y="1374535"/>
          <a:ext cx="6143811" cy="1249577"/>
        </a:xfrm>
        <a:prstGeom prst="roundRect">
          <a:avLst>
            <a:gd name="adj" fmla="val 10000"/>
          </a:avLst>
        </a:prstGeom>
        <a:solidFill>
          <a:schemeClr val="accent2">
            <a:hueOff val="1121052"/>
            <a:satOff val="-1191"/>
            <a:lumOff val="91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b="0" i="0" kern="1200" dirty="0" smtClean="0"/>
            <a:t>Identify its strong and weak points. </a:t>
          </a:r>
          <a:endParaRPr lang="en-US" sz="2600" kern="1200" dirty="0"/>
        </a:p>
      </dsp:txBody>
      <dsp:txXfrm>
        <a:off x="1353719" y="1374535"/>
        <a:ext cx="4790091" cy="1249577"/>
      </dsp:txXfrm>
    </dsp:sp>
    <dsp:sp modelId="{5D6E0AF5-C3F4-42A2-911E-170866F6CB5B}">
      <dsp:nvSpPr>
        <dsp:cNvPr id="0" name=""/>
        <dsp:cNvSpPr/>
      </dsp:nvSpPr>
      <dsp:spPr>
        <a:xfrm>
          <a:off x="124957" y="1499492"/>
          <a:ext cx="1228762" cy="999661"/>
        </a:xfrm>
        <a:prstGeom prst="roundRect">
          <a:avLst>
            <a:gd name="adj" fmla="val 10000"/>
          </a:avLst>
        </a:prstGeom>
        <a:blipFill rotWithShape="1">
          <a:blip xmlns:r="http://schemas.openxmlformats.org/officeDocument/2006/relationships" r:embed="rId2"/>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8D1201B-2F8B-41EA-949D-657D2038C1BD}">
      <dsp:nvSpPr>
        <dsp:cNvPr id="0" name=""/>
        <dsp:cNvSpPr/>
      </dsp:nvSpPr>
      <dsp:spPr>
        <a:xfrm>
          <a:off x="0" y="2749070"/>
          <a:ext cx="6143811" cy="1249577"/>
        </a:xfrm>
        <a:prstGeom prst="roundRect">
          <a:avLst>
            <a:gd name="adj" fmla="val 10000"/>
          </a:avLst>
        </a:prstGeom>
        <a:solidFill>
          <a:schemeClr val="accent2">
            <a:hueOff val="2242103"/>
            <a:satOff val="-2381"/>
            <a:lumOff val="183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b="0" i="0" kern="1200" dirty="0" smtClean="0"/>
            <a:t>pinpoint implicit assumptions, missing citations.</a:t>
          </a:r>
          <a:endParaRPr lang="en-US" sz="2600" kern="1200" dirty="0"/>
        </a:p>
      </dsp:txBody>
      <dsp:txXfrm>
        <a:off x="1353719" y="2749070"/>
        <a:ext cx="4790091" cy="1249577"/>
      </dsp:txXfrm>
    </dsp:sp>
    <dsp:sp modelId="{D8F9167E-7E3A-4713-B644-61E90C09DAD2}">
      <dsp:nvSpPr>
        <dsp:cNvPr id="0" name=""/>
        <dsp:cNvSpPr/>
      </dsp:nvSpPr>
      <dsp:spPr>
        <a:xfrm>
          <a:off x="124957" y="2874028"/>
          <a:ext cx="1228762" cy="999661"/>
        </a:xfrm>
        <a:prstGeom prst="roundRect">
          <a:avLst>
            <a:gd name="adj" fmla="val 10000"/>
          </a:avLst>
        </a:prstGeom>
        <a:blipFill rotWithShape="1">
          <a:blip xmlns:r="http://schemas.openxmlformats.org/officeDocument/2006/relationships" r:embed="rId3"/>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FB9E37-DA19-4298-92A7-85032E707300}">
      <dsp:nvSpPr>
        <dsp:cNvPr id="0" name=""/>
        <dsp:cNvSpPr/>
      </dsp:nvSpPr>
      <dsp:spPr>
        <a:xfrm>
          <a:off x="0" y="4123605"/>
          <a:ext cx="6143811" cy="1249577"/>
        </a:xfrm>
        <a:prstGeom prst="roundRect">
          <a:avLst>
            <a:gd name="adj" fmla="val 10000"/>
          </a:avLst>
        </a:prstGeom>
        <a:solidFill>
          <a:schemeClr val="accent2">
            <a:hueOff val="3363155"/>
            <a:satOff val="-3572"/>
            <a:lumOff val="274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lvl="0" algn="l" defTabSz="1155700">
            <a:lnSpc>
              <a:spcPct val="90000"/>
            </a:lnSpc>
            <a:spcBef>
              <a:spcPct val="0"/>
            </a:spcBef>
            <a:spcAft>
              <a:spcPct val="35000"/>
            </a:spcAft>
          </a:pPr>
          <a:r>
            <a:rPr lang="en-US" sz="2600" b="0" i="0" kern="1200" dirty="0" smtClean="0"/>
            <a:t>Identify potential issues with experimental or analytical techniques.</a:t>
          </a:r>
          <a:endParaRPr lang="en-US" sz="2600" kern="1200" dirty="0"/>
        </a:p>
      </dsp:txBody>
      <dsp:txXfrm>
        <a:off x="1353719" y="4123605"/>
        <a:ext cx="4790091" cy="1249577"/>
      </dsp:txXfrm>
    </dsp:sp>
    <dsp:sp modelId="{4A9F5A11-1DDA-4EA0-812D-826AAF7541D3}">
      <dsp:nvSpPr>
        <dsp:cNvPr id="0" name=""/>
        <dsp:cNvSpPr/>
      </dsp:nvSpPr>
      <dsp:spPr>
        <a:xfrm>
          <a:off x="124957" y="4248563"/>
          <a:ext cx="1228762" cy="999661"/>
        </a:xfrm>
        <a:prstGeom prst="roundRect">
          <a:avLst>
            <a:gd name="adj" fmla="val 10000"/>
          </a:avLst>
        </a:prstGeom>
        <a:blipFill rotWithShape="1">
          <a:blip xmlns:r="http://schemas.openxmlformats.org/officeDocument/2006/relationships" r:embed="rId4"/>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D5F430-93A6-46CB-A644-C3ABCF46DF3B}">
      <dsp:nvSpPr>
        <dsp:cNvPr id="0" name=""/>
        <dsp:cNvSpPr/>
      </dsp:nvSpPr>
      <dsp:spPr>
        <a:xfrm>
          <a:off x="-6125176" y="-937410"/>
          <a:ext cx="7293488" cy="7293488"/>
        </a:xfrm>
        <a:prstGeom prst="blockArc">
          <a:avLst>
            <a:gd name="adj1" fmla="val 18900000"/>
            <a:gd name="adj2" fmla="val 2700000"/>
            <a:gd name="adj3" fmla="val 296"/>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C2A440-FAE8-4890-9E13-C7B05331027C}">
      <dsp:nvSpPr>
        <dsp:cNvPr id="0" name=""/>
        <dsp:cNvSpPr/>
      </dsp:nvSpPr>
      <dsp:spPr>
        <a:xfrm>
          <a:off x="752110" y="541866"/>
          <a:ext cx="7301111" cy="108373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149860" rIns="149860" bIns="149860" numCol="1" spcCol="1270" anchor="ctr" anchorCtr="0">
          <a:noAutofit/>
        </a:bodyPr>
        <a:lstStyle/>
        <a:p>
          <a:pPr lvl="0" algn="l" defTabSz="2622550">
            <a:lnSpc>
              <a:spcPct val="90000"/>
            </a:lnSpc>
            <a:spcBef>
              <a:spcPct val="0"/>
            </a:spcBef>
            <a:spcAft>
              <a:spcPct val="35000"/>
            </a:spcAft>
          </a:pPr>
          <a:r>
            <a:rPr lang="en-US" sz="5900" kern="1200" dirty="0" smtClean="0"/>
            <a:t>Read Critically	</a:t>
          </a:r>
          <a:endParaRPr lang="en-US" sz="5900" kern="1200" dirty="0"/>
        </a:p>
      </dsp:txBody>
      <dsp:txXfrm>
        <a:off x="752110" y="541866"/>
        <a:ext cx="7301111" cy="1083733"/>
      </dsp:txXfrm>
    </dsp:sp>
    <dsp:sp modelId="{1C4D6F28-71A1-436E-A7C6-9BDED72FD0AA}">
      <dsp:nvSpPr>
        <dsp:cNvPr id="0" name=""/>
        <dsp:cNvSpPr/>
      </dsp:nvSpPr>
      <dsp:spPr>
        <a:xfrm>
          <a:off x="74777" y="406400"/>
          <a:ext cx="1354666" cy="1354666"/>
        </a:xfrm>
        <a:prstGeom prst="ellipse">
          <a:avLst/>
        </a:prstGeom>
        <a:blipFill rotWithShape="0">
          <a:blip xmlns:r="http://schemas.openxmlformats.org/officeDocument/2006/relationships" r:embed="rId1"/>
          <a:stretch>
            <a:fillRect/>
          </a:stretch>
        </a:blip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EDB49F-F86F-4309-B815-447F11A7D029}">
      <dsp:nvSpPr>
        <dsp:cNvPr id="0" name=""/>
        <dsp:cNvSpPr/>
      </dsp:nvSpPr>
      <dsp:spPr>
        <a:xfrm>
          <a:off x="1146048" y="2167466"/>
          <a:ext cx="6907174" cy="108373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149860" rIns="149860" bIns="149860" numCol="1" spcCol="1270" anchor="ctr" anchorCtr="0">
          <a:noAutofit/>
        </a:bodyPr>
        <a:lstStyle/>
        <a:p>
          <a:pPr lvl="0" algn="l" defTabSz="2622550">
            <a:lnSpc>
              <a:spcPct val="90000"/>
            </a:lnSpc>
            <a:spcBef>
              <a:spcPct val="0"/>
            </a:spcBef>
            <a:spcAft>
              <a:spcPct val="35000"/>
            </a:spcAft>
          </a:pPr>
          <a:r>
            <a:rPr lang="en-US" sz="5900" kern="1200" dirty="0" smtClean="0"/>
            <a:t>Read Creatively</a:t>
          </a:r>
          <a:endParaRPr lang="en-US" sz="5900" kern="1200" dirty="0"/>
        </a:p>
      </dsp:txBody>
      <dsp:txXfrm>
        <a:off x="1146048" y="2167466"/>
        <a:ext cx="6907174" cy="1083733"/>
      </dsp:txXfrm>
    </dsp:sp>
    <dsp:sp modelId="{57FA0704-0A70-4CD6-BD6B-75FF14F2F757}">
      <dsp:nvSpPr>
        <dsp:cNvPr id="0" name=""/>
        <dsp:cNvSpPr/>
      </dsp:nvSpPr>
      <dsp:spPr>
        <a:xfrm>
          <a:off x="468714" y="2032000"/>
          <a:ext cx="1354666" cy="1354666"/>
        </a:xfrm>
        <a:prstGeom prst="ellipse">
          <a:avLst/>
        </a:prstGeom>
        <a:blipFill rotWithShape="0">
          <a:blip xmlns:r="http://schemas.openxmlformats.org/officeDocument/2006/relationships" r:embed="rId2"/>
          <a:stretch>
            <a:fillRect/>
          </a:stretch>
        </a:blip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C518A9-5DAE-49E6-980B-81591B18C784}">
      <dsp:nvSpPr>
        <dsp:cNvPr id="0" name=""/>
        <dsp:cNvSpPr/>
      </dsp:nvSpPr>
      <dsp:spPr>
        <a:xfrm>
          <a:off x="752110" y="3793066"/>
          <a:ext cx="7301111" cy="108373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60213" tIns="149860" rIns="149860" bIns="149860" numCol="1" spcCol="1270" anchor="ctr" anchorCtr="0">
          <a:noAutofit/>
        </a:bodyPr>
        <a:lstStyle/>
        <a:p>
          <a:pPr lvl="0" algn="l" defTabSz="2622550">
            <a:lnSpc>
              <a:spcPct val="90000"/>
            </a:lnSpc>
            <a:spcBef>
              <a:spcPct val="0"/>
            </a:spcBef>
            <a:spcAft>
              <a:spcPct val="35000"/>
            </a:spcAft>
          </a:pPr>
          <a:r>
            <a:rPr lang="en-US" sz="5900" kern="1200" dirty="0" smtClean="0"/>
            <a:t>Take Notes</a:t>
          </a:r>
          <a:endParaRPr lang="en-US" sz="5900" kern="1200" dirty="0"/>
        </a:p>
      </dsp:txBody>
      <dsp:txXfrm>
        <a:off x="752110" y="3793066"/>
        <a:ext cx="7301111" cy="1083733"/>
      </dsp:txXfrm>
    </dsp:sp>
    <dsp:sp modelId="{B0600283-A879-4670-A6B8-196AD22BFE66}">
      <dsp:nvSpPr>
        <dsp:cNvPr id="0" name=""/>
        <dsp:cNvSpPr/>
      </dsp:nvSpPr>
      <dsp:spPr>
        <a:xfrm>
          <a:off x="74777" y="3657600"/>
          <a:ext cx="1354666" cy="1354666"/>
        </a:xfrm>
        <a:prstGeom prst="ellipse">
          <a:avLst/>
        </a:prstGeom>
        <a:blipFill rotWithShape="0">
          <a:blip xmlns:r="http://schemas.openxmlformats.org/officeDocument/2006/relationships" r:embed="rId3"/>
          <a:stretch>
            <a:fillRect/>
          </a:stretch>
        </a:blip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CAFF7-30BF-4E7F-BE77-5E2691A3F476}">
      <dsp:nvSpPr>
        <dsp:cNvPr id="0" name=""/>
        <dsp:cNvSpPr/>
      </dsp:nvSpPr>
      <dsp:spPr>
        <a:xfrm>
          <a:off x="0" y="46566"/>
          <a:ext cx="2166470" cy="1299882"/>
        </a:xfrm>
        <a:prstGeom prst="rect">
          <a:avLst/>
        </a:prstGeom>
        <a:blipFill rotWithShape="0">
          <a:blip xmlns:r="http://schemas.openxmlformats.org/officeDocument/2006/relationships" r:embed="rId1"/>
          <a:stretch>
            <a:fillRect/>
          </a:stretch>
        </a:blipFill>
        <a:ln>
          <a:noFill/>
        </a:ln>
        <a:effectLst>
          <a:outerShdw blurRad="38100" dist="25400" dir="5400000" rotWithShape="0">
            <a:srgbClr val="000000">
              <a:alpha val="60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smtClean="0">
              <a:solidFill>
                <a:schemeClr val="bg1"/>
              </a:solidFill>
            </a:rPr>
            <a:t>Relevance</a:t>
          </a:r>
          <a:endParaRPr lang="en-US" sz="2900" b="1" kern="1200" dirty="0">
            <a:solidFill>
              <a:schemeClr val="bg1"/>
            </a:solidFill>
          </a:endParaRPr>
        </a:p>
      </dsp:txBody>
      <dsp:txXfrm>
        <a:off x="0" y="46566"/>
        <a:ext cx="2166470" cy="1299882"/>
      </dsp:txXfrm>
    </dsp:sp>
    <dsp:sp modelId="{39894CC4-1802-4D17-9F0E-32856C965E7D}">
      <dsp:nvSpPr>
        <dsp:cNvPr id="0" name=""/>
        <dsp:cNvSpPr/>
      </dsp:nvSpPr>
      <dsp:spPr>
        <a:xfrm>
          <a:off x="2383117" y="46566"/>
          <a:ext cx="2166470" cy="1299882"/>
        </a:xfrm>
        <a:prstGeom prst="rect">
          <a:avLst/>
        </a:prstGeom>
        <a:blipFill dpi="0" rotWithShape="0">
          <a:blip xmlns:r="http://schemas.openxmlformats.org/officeDocument/2006/relationships" r:embed="rId2">
            <a:alphaModFix amt="26000"/>
            <a:duotone>
              <a:schemeClr val="accent3">
                <a:shade val="74000"/>
                <a:satMod val="130000"/>
                <a:lumMod val="90000"/>
              </a:schemeClr>
              <a:schemeClr val="accent3">
                <a:tint val="94000"/>
                <a:satMod val="120000"/>
                <a:lumMod val="104000"/>
              </a:schemeClr>
            </a:duotone>
          </a:blip>
          <a:srcRect/>
          <a:tile tx="0" ty="0" sx="100000" sy="100000" flip="none" algn="tl"/>
        </a:blipFill>
        <a:ln>
          <a:noFill/>
        </a:ln>
        <a:effectLst>
          <a:outerShdw blurRad="38100" dist="25400" dir="5400000" rotWithShape="0">
            <a:srgbClr val="000000">
              <a:alpha val="60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New Knowledge</a:t>
          </a:r>
          <a:endParaRPr lang="en-US" sz="2900" kern="1200" dirty="0"/>
        </a:p>
      </dsp:txBody>
      <dsp:txXfrm>
        <a:off x="2383117" y="46566"/>
        <a:ext cx="2166470" cy="1299882"/>
      </dsp:txXfrm>
    </dsp:sp>
    <dsp:sp modelId="{C7FA9475-73E8-4307-A341-C462326AA530}">
      <dsp:nvSpPr>
        <dsp:cNvPr id="0" name=""/>
        <dsp:cNvSpPr/>
      </dsp:nvSpPr>
      <dsp:spPr>
        <a:xfrm>
          <a:off x="4766235" y="46566"/>
          <a:ext cx="2166470" cy="1299882"/>
        </a:xfrm>
        <a:prstGeom prst="rect">
          <a:avLst/>
        </a:prstGeom>
        <a:blipFill rotWithShape="0">
          <a:blip xmlns:r="http://schemas.openxmlformats.org/officeDocument/2006/relationships" r:embed="rId3"/>
          <a:stretch>
            <a:fillRect/>
          </a:stretch>
        </a:blipFill>
        <a:ln>
          <a:noFill/>
        </a:ln>
        <a:effectLst>
          <a:outerShdw blurRad="38100" dist="25400" dir="5400000" rotWithShape="0">
            <a:srgbClr val="000000">
              <a:alpha val="60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solidFill>
                <a:srgbClr val="002060"/>
              </a:solidFill>
            </a:rPr>
            <a:t>Appropriate Design</a:t>
          </a:r>
          <a:endParaRPr lang="en-US" sz="2900" kern="1200" dirty="0">
            <a:solidFill>
              <a:srgbClr val="002060"/>
            </a:solidFill>
          </a:endParaRPr>
        </a:p>
      </dsp:txBody>
      <dsp:txXfrm>
        <a:off x="4766235" y="46566"/>
        <a:ext cx="2166470" cy="1299882"/>
      </dsp:txXfrm>
    </dsp:sp>
    <dsp:sp modelId="{B78C68DD-97FB-48BD-B21A-AB6B0CF271E9}">
      <dsp:nvSpPr>
        <dsp:cNvPr id="0" name=""/>
        <dsp:cNvSpPr/>
      </dsp:nvSpPr>
      <dsp:spPr>
        <a:xfrm>
          <a:off x="0" y="1563096"/>
          <a:ext cx="2166470" cy="1299882"/>
        </a:xfrm>
        <a:prstGeom prst="rect">
          <a:avLst/>
        </a:prstGeom>
        <a:blipFill rotWithShape="0">
          <a:blip xmlns:r="http://schemas.openxmlformats.org/officeDocument/2006/relationships" r:embed="rId4"/>
          <a:stretch>
            <a:fillRect/>
          </a:stretch>
        </a:blipFill>
        <a:ln>
          <a:noFill/>
        </a:ln>
        <a:effectLst>
          <a:outerShdw blurRad="38100" dist="25400" dir="5400000" rotWithShape="0">
            <a:srgbClr val="000000">
              <a:alpha val="60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smtClean="0">
              <a:solidFill>
                <a:schemeClr val="bg1"/>
              </a:solidFill>
            </a:rPr>
            <a:t>Biasness</a:t>
          </a:r>
          <a:endParaRPr lang="en-US" sz="2900" b="1" kern="1200" dirty="0">
            <a:solidFill>
              <a:schemeClr val="bg1"/>
            </a:solidFill>
          </a:endParaRPr>
        </a:p>
      </dsp:txBody>
      <dsp:txXfrm>
        <a:off x="0" y="1563096"/>
        <a:ext cx="2166470" cy="1299882"/>
      </dsp:txXfrm>
    </dsp:sp>
    <dsp:sp modelId="{5324D60E-71E4-4AA7-AD17-EBC811449AA5}">
      <dsp:nvSpPr>
        <dsp:cNvPr id="0" name=""/>
        <dsp:cNvSpPr/>
      </dsp:nvSpPr>
      <dsp:spPr>
        <a:xfrm>
          <a:off x="2383117" y="1563096"/>
          <a:ext cx="2166470" cy="1299882"/>
        </a:xfrm>
        <a:prstGeom prst="rect">
          <a:avLst/>
        </a:prstGeom>
        <a:blipFill rotWithShape="0">
          <a:blip xmlns:r="http://schemas.openxmlformats.org/officeDocument/2006/relationships" r:embed="rId5"/>
          <a:stretch>
            <a:fillRect/>
          </a:stretch>
        </a:blipFill>
        <a:ln>
          <a:noFill/>
        </a:ln>
        <a:effectLst>
          <a:outerShdw blurRad="38100" dist="25400" dir="5400000" rotWithShape="0">
            <a:srgbClr val="000000">
              <a:alpha val="60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smtClean="0">
              <a:solidFill>
                <a:srgbClr val="002060"/>
              </a:solidFill>
            </a:rPr>
            <a:t>Right Protocol</a:t>
          </a:r>
          <a:endParaRPr lang="en-US" sz="2900" b="1" kern="1200" dirty="0">
            <a:solidFill>
              <a:srgbClr val="002060"/>
            </a:solidFill>
          </a:endParaRPr>
        </a:p>
      </dsp:txBody>
      <dsp:txXfrm>
        <a:off x="2383117" y="1563096"/>
        <a:ext cx="2166470" cy="1299882"/>
      </dsp:txXfrm>
    </dsp:sp>
    <dsp:sp modelId="{EEE9202E-FABE-4885-A833-E419B4A962BB}">
      <dsp:nvSpPr>
        <dsp:cNvPr id="0" name=""/>
        <dsp:cNvSpPr/>
      </dsp:nvSpPr>
      <dsp:spPr>
        <a:xfrm>
          <a:off x="4766235" y="1563096"/>
          <a:ext cx="2166470" cy="1299882"/>
        </a:xfrm>
        <a:prstGeom prst="rect">
          <a:avLst/>
        </a:prstGeom>
        <a:blipFill rotWithShape="0">
          <a:blip xmlns:r="http://schemas.openxmlformats.org/officeDocument/2006/relationships" r:embed="rId6"/>
          <a:stretch>
            <a:fillRect/>
          </a:stretch>
        </a:blipFill>
        <a:ln>
          <a:noFill/>
        </a:ln>
        <a:effectLst>
          <a:outerShdw blurRad="38100" dist="25400" dir="5400000" rotWithShape="0">
            <a:srgbClr val="000000">
              <a:alpha val="60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   </a:t>
          </a:r>
          <a:endParaRPr lang="en-US" sz="2900" kern="1200" dirty="0"/>
        </a:p>
      </dsp:txBody>
      <dsp:txXfrm>
        <a:off x="4766235" y="1563096"/>
        <a:ext cx="2166470" cy="1299882"/>
      </dsp:txXfrm>
    </dsp:sp>
    <dsp:sp modelId="{853C4B28-919B-4109-A41F-59128F2AD8E2}">
      <dsp:nvSpPr>
        <dsp:cNvPr id="0" name=""/>
        <dsp:cNvSpPr/>
      </dsp:nvSpPr>
      <dsp:spPr>
        <a:xfrm>
          <a:off x="1191558" y="3079625"/>
          <a:ext cx="2166470" cy="1299882"/>
        </a:xfrm>
        <a:prstGeom prst="rect">
          <a:avLst/>
        </a:prstGeom>
        <a:blipFill rotWithShape="0">
          <a:blip xmlns:r="http://schemas.openxmlformats.org/officeDocument/2006/relationships" r:embed="rId7"/>
          <a:stretch>
            <a:fillRect/>
          </a:stretch>
        </a:blipFill>
        <a:ln>
          <a:noFill/>
        </a:ln>
        <a:effectLst>
          <a:outerShdw blurRad="38100" dist="25400" dir="5400000" rotWithShape="0">
            <a:srgbClr val="000000">
              <a:alpha val="60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b="1" kern="1200" dirty="0" smtClean="0">
              <a:solidFill>
                <a:srgbClr val="002060"/>
              </a:solidFill>
            </a:rPr>
            <a:t>Justification </a:t>
          </a:r>
          <a:endParaRPr lang="en-US" sz="2900" b="1" kern="1200" dirty="0">
            <a:solidFill>
              <a:srgbClr val="002060"/>
            </a:solidFill>
          </a:endParaRPr>
        </a:p>
      </dsp:txBody>
      <dsp:txXfrm>
        <a:off x="1191558" y="3079625"/>
        <a:ext cx="2166470" cy="1299882"/>
      </dsp:txXfrm>
    </dsp:sp>
    <dsp:sp modelId="{34C4B8D6-B541-428B-A8DC-0BE0D6D461E9}">
      <dsp:nvSpPr>
        <dsp:cNvPr id="0" name=""/>
        <dsp:cNvSpPr/>
      </dsp:nvSpPr>
      <dsp:spPr>
        <a:xfrm>
          <a:off x="3574676" y="3079625"/>
          <a:ext cx="2166470" cy="1299882"/>
        </a:xfrm>
        <a:prstGeom prst="rect">
          <a:avLst/>
        </a:prstGeom>
        <a:blipFill rotWithShape="0">
          <a:blip xmlns:r="http://schemas.openxmlformats.org/officeDocument/2006/relationships" r:embed="rId8"/>
          <a:stretch>
            <a:fillRect/>
          </a:stretch>
        </a:blipFill>
        <a:ln>
          <a:noFill/>
        </a:ln>
        <a:effectLst>
          <a:outerShdw blurRad="38100" dist="25400" dir="5400000" rotWithShape="0">
            <a:srgbClr val="000000">
              <a:alpha val="60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t>  </a:t>
          </a:r>
          <a:endParaRPr lang="en-US" sz="2900" kern="1200" dirty="0"/>
        </a:p>
      </dsp:txBody>
      <dsp:txXfrm>
        <a:off x="3574676" y="3079625"/>
        <a:ext cx="2166470" cy="129988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92B532-C2B0-43BE-A3B2-77733CB6CD35}">
      <dsp:nvSpPr>
        <dsp:cNvPr id="0" name=""/>
        <dsp:cNvSpPr/>
      </dsp:nvSpPr>
      <dsp:spPr>
        <a:xfrm>
          <a:off x="-5673386" y="-868452"/>
          <a:ext cx="6754650" cy="6754650"/>
        </a:xfrm>
        <a:prstGeom prst="blockArc">
          <a:avLst>
            <a:gd name="adj1" fmla="val 18900000"/>
            <a:gd name="adj2" fmla="val 2700000"/>
            <a:gd name="adj3" fmla="val 320"/>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38CB84-5DFF-4C36-A5C9-033C61BC4946}">
      <dsp:nvSpPr>
        <dsp:cNvPr id="0" name=""/>
        <dsp:cNvSpPr/>
      </dsp:nvSpPr>
      <dsp:spPr>
        <a:xfrm>
          <a:off x="566000" y="385764"/>
          <a:ext cx="6744690" cy="77193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2719" tIns="106680" rIns="106680" bIns="106680" numCol="1" spcCol="1270" anchor="ctr" anchorCtr="0">
          <a:noAutofit/>
        </a:bodyPr>
        <a:lstStyle/>
        <a:p>
          <a:pPr lvl="0" algn="l" defTabSz="1866900">
            <a:lnSpc>
              <a:spcPct val="90000"/>
            </a:lnSpc>
            <a:spcBef>
              <a:spcPct val="0"/>
            </a:spcBef>
            <a:spcAft>
              <a:spcPct val="35000"/>
            </a:spcAft>
          </a:pPr>
          <a:r>
            <a:rPr lang="en-US" sz="4200" kern="1200" dirty="0" smtClean="0"/>
            <a:t>Any Good Ideas?</a:t>
          </a:r>
          <a:endParaRPr lang="en-US" sz="4200" kern="1200" dirty="0"/>
        </a:p>
      </dsp:txBody>
      <dsp:txXfrm>
        <a:off x="566000" y="385764"/>
        <a:ext cx="6744690" cy="771930"/>
      </dsp:txXfrm>
    </dsp:sp>
    <dsp:sp modelId="{0F7CD7CF-F563-4953-B94D-CB84A35BDBC9}">
      <dsp:nvSpPr>
        <dsp:cNvPr id="0" name=""/>
        <dsp:cNvSpPr/>
      </dsp:nvSpPr>
      <dsp:spPr>
        <a:xfrm>
          <a:off x="83543" y="289273"/>
          <a:ext cx="964912" cy="964912"/>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431C67-BAA3-4852-AD82-3699725B419C}">
      <dsp:nvSpPr>
        <dsp:cNvPr id="0" name=""/>
        <dsp:cNvSpPr/>
      </dsp:nvSpPr>
      <dsp:spPr>
        <a:xfrm>
          <a:off x="1008565" y="1543860"/>
          <a:ext cx="6302125" cy="77193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2719" tIns="106680" rIns="106680" bIns="106680" numCol="1" spcCol="1270" anchor="ctr" anchorCtr="0">
          <a:noAutofit/>
        </a:bodyPr>
        <a:lstStyle/>
        <a:p>
          <a:pPr lvl="0" algn="l" defTabSz="1866900">
            <a:lnSpc>
              <a:spcPct val="90000"/>
            </a:lnSpc>
            <a:spcBef>
              <a:spcPct val="0"/>
            </a:spcBef>
            <a:spcAft>
              <a:spcPct val="35000"/>
            </a:spcAft>
          </a:pPr>
          <a:r>
            <a:rPr lang="en-US" sz="4200" kern="1200" dirty="0" smtClean="0"/>
            <a:t>Idea Extensions?</a:t>
          </a:r>
          <a:endParaRPr lang="en-US" sz="4200" kern="1200" dirty="0"/>
        </a:p>
      </dsp:txBody>
      <dsp:txXfrm>
        <a:off x="1008565" y="1543860"/>
        <a:ext cx="6302125" cy="771930"/>
      </dsp:txXfrm>
    </dsp:sp>
    <dsp:sp modelId="{7DC31D4C-FD3E-49A0-A5EE-F88C8143E4FE}">
      <dsp:nvSpPr>
        <dsp:cNvPr id="0" name=""/>
        <dsp:cNvSpPr/>
      </dsp:nvSpPr>
      <dsp:spPr>
        <a:xfrm>
          <a:off x="526109" y="1447368"/>
          <a:ext cx="964912" cy="964912"/>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496FCA-4222-4C89-BFDD-108882646900}">
      <dsp:nvSpPr>
        <dsp:cNvPr id="0" name=""/>
        <dsp:cNvSpPr/>
      </dsp:nvSpPr>
      <dsp:spPr>
        <a:xfrm>
          <a:off x="1008565" y="2701955"/>
          <a:ext cx="6302125" cy="77193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2719" tIns="106680" rIns="106680" bIns="106680" numCol="1" spcCol="1270" anchor="ctr" anchorCtr="0">
          <a:noAutofit/>
        </a:bodyPr>
        <a:lstStyle/>
        <a:p>
          <a:pPr lvl="0" algn="l" defTabSz="1866900">
            <a:lnSpc>
              <a:spcPct val="90000"/>
            </a:lnSpc>
            <a:spcBef>
              <a:spcPct val="0"/>
            </a:spcBef>
            <a:spcAft>
              <a:spcPct val="35000"/>
            </a:spcAft>
          </a:pPr>
          <a:r>
            <a:rPr lang="en-US" sz="4200" kern="1200" dirty="0" smtClean="0"/>
            <a:t>Influential results?</a:t>
          </a:r>
          <a:endParaRPr lang="en-US" sz="4200" kern="1200" dirty="0"/>
        </a:p>
      </dsp:txBody>
      <dsp:txXfrm>
        <a:off x="1008565" y="2701955"/>
        <a:ext cx="6302125" cy="771930"/>
      </dsp:txXfrm>
    </dsp:sp>
    <dsp:sp modelId="{9BBF7D07-8B5F-4DB2-87A2-93A8B637BC15}">
      <dsp:nvSpPr>
        <dsp:cNvPr id="0" name=""/>
        <dsp:cNvSpPr/>
      </dsp:nvSpPr>
      <dsp:spPr>
        <a:xfrm>
          <a:off x="526109" y="2605464"/>
          <a:ext cx="964912" cy="964912"/>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D27CED-27D3-44C2-A416-113610632239}">
      <dsp:nvSpPr>
        <dsp:cNvPr id="0" name=""/>
        <dsp:cNvSpPr/>
      </dsp:nvSpPr>
      <dsp:spPr>
        <a:xfrm>
          <a:off x="566000" y="3860051"/>
          <a:ext cx="6744690" cy="77193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12719" tIns="106680" rIns="106680" bIns="106680" numCol="1" spcCol="1270" anchor="ctr" anchorCtr="0">
          <a:noAutofit/>
        </a:bodyPr>
        <a:lstStyle/>
        <a:p>
          <a:pPr lvl="0" algn="l" defTabSz="1866900">
            <a:lnSpc>
              <a:spcPct val="90000"/>
            </a:lnSpc>
            <a:spcBef>
              <a:spcPct val="0"/>
            </a:spcBef>
            <a:spcAft>
              <a:spcPct val="35000"/>
            </a:spcAft>
          </a:pPr>
          <a:r>
            <a:rPr lang="en-US" sz="4200" kern="1200" dirty="0" smtClean="0"/>
            <a:t>Possible Improvements?</a:t>
          </a:r>
          <a:endParaRPr lang="en-US" sz="4200" kern="1200" dirty="0"/>
        </a:p>
      </dsp:txBody>
      <dsp:txXfrm>
        <a:off x="566000" y="3860051"/>
        <a:ext cx="6744690" cy="771930"/>
      </dsp:txXfrm>
    </dsp:sp>
    <dsp:sp modelId="{AC80AC43-A5D1-439D-95AF-82B25646DDE4}">
      <dsp:nvSpPr>
        <dsp:cNvPr id="0" name=""/>
        <dsp:cNvSpPr/>
      </dsp:nvSpPr>
      <dsp:spPr>
        <a:xfrm>
          <a:off x="83543" y="3763560"/>
          <a:ext cx="964912" cy="964912"/>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5B630-0A08-4C27-A209-3E938922F892}">
      <dsp:nvSpPr>
        <dsp:cNvPr id="0" name=""/>
        <dsp:cNvSpPr/>
      </dsp:nvSpPr>
      <dsp:spPr>
        <a:xfrm>
          <a:off x="-5348392" y="-819110"/>
          <a:ext cx="6369096" cy="6369096"/>
        </a:xfrm>
        <a:prstGeom prst="blockArc">
          <a:avLst>
            <a:gd name="adj1" fmla="val 18900000"/>
            <a:gd name="adj2" fmla="val 2700000"/>
            <a:gd name="adj3" fmla="val 339"/>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453805-D652-4769-83FE-C756E8BCEDCC}">
      <dsp:nvSpPr>
        <dsp:cNvPr id="0" name=""/>
        <dsp:cNvSpPr/>
      </dsp:nvSpPr>
      <dsp:spPr>
        <a:xfrm>
          <a:off x="656645" y="473087"/>
          <a:ext cx="5851390" cy="94617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1026" tIns="132080" rIns="132080" bIns="132080" numCol="1" spcCol="1270" anchor="ctr" anchorCtr="0">
          <a:noAutofit/>
        </a:bodyPr>
        <a:lstStyle/>
        <a:p>
          <a:pPr lvl="0" algn="l" defTabSz="2311400">
            <a:lnSpc>
              <a:spcPct val="90000"/>
            </a:lnSpc>
            <a:spcBef>
              <a:spcPct val="0"/>
            </a:spcBef>
            <a:spcAft>
              <a:spcPct val="35000"/>
            </a:spcAft>
          </a:pPr>
          <a:r>
            <a:rPr lang="en-US" sz="5200" kern="1200" dirty="0" smtClean="0"/>
            <a:t>Your will Forget</a:t>
          </a:r>
          <a:endParaRPr lang="en-US" sz="5200" kern="1200" dirty="0"/>
        </a:p>
      </dsp:txBody>
      <dsp:txXfrm>
        <a:off x="656645" y="473087"/>
        <a:ext cx="5851390" cy="946175"/>
      </dsp:txXfrm>
    </dsp:sp>
    <dsp:sp modelId="{183091B0-0776-4C22-B259-6BD7089EE375}">
      <dsp:nvSpPr>
        <dsp:cNvPr id="0" name=""/>
        <dsp:cNvSpPr/>
      </dsp:nvSpPr>
      <dsp:spPr>
        <a:xfrm>
          <a:off x="65286" y="354815"/>
          <a:ext cx="1182718" cy="1182718"/>
        </a:xfrm>
        <a:prstGeom prst="ellipse">
          <a:avLst/>
        </a:prstGeom>
        <a:blipFill rotWithShape="0">
          <a:blip xmlns:r="http://schemas.openxmlformats.org/officeDocument/2006/relationships" r:embed="rId1"/>
          <a:stretch>
            <a:fillRect/>
          </a:stretch>
        </a:blip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9697F12-8371-4424-9682-17600FCFEFC7}">
      <dsp:nvSpPr>
        <dsp:cNvPr id="0" name=""/>
        <dsp:cNvSpPr/>
      </dsp:nvSpPr>
      <dsp:spPr>
        <a:xfrm>
          <a:off x="1000580" y="1892350"/>
          <a:ext cx="5507455" cy="94617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1026" tIns="132080" rIns="132080" bIns="132080" numCol="1" spcCol="1270" anchor="ctr" anchorCtr="0">
          <a:noAutofit/>
        </a:bodyPr>
        <a:lstStyle/>
        <a:p>
          <a:pPr lvl="0" algn="l" defTabSz="2311400">
            <a:lnSpc>
              <a:spcPct val="90000"/>
            </a:lnSpc>
            <a:spcBef>
              <a:spcPct val="0"/>
            </a:spcBef>
            <a:spcAft>
              <a:spcPct val="35000"/>
            </a:spcAft>
          </a:pPr>
          <a:r>
            <a:rPr lang="en-US" sz="5200" kern="1200" dirty="0" smtClean="0"/>
            <a:t>Electronic Notes</a:t>
          </a:r>
          <a:endParaRPr lang="en-US" sz="5200" kern="1200" dirty="0"/>
        </a:p>
      </dsp:txBody>
      <dsp:txXfrm>
        <a:off x="1000580" y="1892350"/>
        <a:ext cx="5507455" cy="946175"/>
      </dsp:txXfrm>
    </dsp:sp>
    <dsp:sp modelId="{97FF306E-DF96-41E7-8361-8A0BB33A6D79}">
      <dsp:nvSpPr>
        <dsp:cNvPr id="0" name=""/>
        <dsp:cNvSpPr/>
      </dsp:nvSpPr>
      <dsp:spPr>
        <a:xfrm>
          <a:off x="409220" y="1774078"/>
          <a:ext cx="1182718" cy="1182718"/>
        </a:xfrm>
        <a:prstGeom prst="ellipse">
          <a:avLst/>
        </a:prstGeom>
        <a:blipFill rotWithShape="0">
          <a:blip xmlns:r="http://schemas.openxmlformats.org/officeDocument/2006/relationships" r:embed="rId2"/>
          <a:stretch>
            <a:fillRect/>
          </a:stretch>
        </a:blip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2AA4C1D-0213-4536-ABE1-55A58672DD1D}">
      <dsp:nvSpPr>
        <dsp:cNvPr id="0" name=""/>
        <dsp:cNvSpPr/>
      </dsp:nvSpPr>
      <dsp:spPr>
        <a:xfrm>
          <a:off x="656645" y="3311612"/>
          <a:ext cx="5851390" cy="946175"/>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51026" tIns="132080" rIns="132080" bIns="132080" numCol="1" spcCol="1270" anchor="ctr" anchorCtr="0">
          <a:noAutofit/>
        </a:bodyPr>
        <a:lstStyle/>
        <a:p>
          <a:pPr lvl="0" algn="l" defTabSz="2311400">
            <a:lnSpc>
              <a:spcPct val="90000"/>
            </a:lnSpc>
            <a:spcBef>
              <a:spcPct val="0"/>
            </a:spcBef>
            <a:spcAft>
              <a:spcPct val="35000"/>
            </a:spcAft>
          </a:pPr>
          <a:r>
            <a:rPr lang="en-US" sz="5200" kern="1200" dirty="0" smtClean="0"/>
            <a:t>Written Notes</a:t>
          </a:r>
          <a:endParaRPr lang="en-US" sz="5200" kern="1200" dirty="0"/>
        </a:p>
      </dsp:txBody>
      <dsp:txXfrm>
        <a:off x="656645" y="3311612"/>
        <a:ext cx="5851390" cy="946175"/>
      </dsp:txXfrm>
    </dsp:sp>
    <dsp:sp modelId="{F7FCE653-E40F-48D4-8C71-EF9B26779909}">
      <dsp:nvSpPr>
        <dsp:cNvPr id="0" name=""/>
        <dsp:cNvSpPr/>
      </dsp:nvSpPr>
      <dsp:spPr>
        <a:xfrm>
          <a:off x="65286" y="3193340"/>
          <a:ext cx="1182718" cy="1182718"/>
        </a:xfrm>
        <a:prstGeom prst="ellipse">
          <a:avLst/>
        </a:prstGeom>
        <a:blipFill rotWithShape="0">
          <a:blip xmlns:r="http://schemas.openxmlformats.org/officeDocument/2006/relationships" r:embed="rId3"/>
          <a:stretch>
            <a:fillRect/>
          </a:stretch>
        </a:blip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A8967-9E11-4EE8-899C-89AF6CE70AE1}">
      <dsp:nvSpPr>
        <dsp:cNvPr id="0" name=""/>
        <dsp:cNvSpPr/>
      </dsp:nvSpPr>
      <dsp:spPr>
        <a:xfrm>
          <a:off x="1650745" y="1664418"/>
          <a:ext cx="5156454" cy="3063240"/>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lvl="0" algn="ctr" defTabSz="2266950">
            <a:lnSpc>
              <a:spcPct val="90000"/>
            </a:lnSpc>
            <a:spcBef>
              <a:spcPct val="0"/>
            </a:spcBef>
            <a:spcAft>
              <a:spcPct val="35000"/>
            </a:spcAft>
          </a:pPr>
          <a:r>
            <a:rPr lang="en-US" sz="5100" kern="1200" dirty="0" smtClean="0">
              <a:ea typeface="+mn-ea"/>
              <a:cs typeface="Times New Roman" charset="0"/>
            </a:rPr>
            <a:t>A single question clearly stated with adequate evidence for the answer. </a:t>
          </a:r>
          <a:endParaRPr lang="en-US" sz="5100" kern="1200" dirty="0"/>
        </a:p>
      </dsp:txBody>
      <dsp:txXfrm>
        <a:off x="1650745" y="1664418"/>
        <a:ext cx="5156454" cy="306324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8D984B-FA69-47DC-8FB7-35CDAC6127A0}">
      <dsp:nvSpPr>
        <dsp:cNvPr id="0" name=""/>
        <dsp:cNvSpPr/>
      </dsp:nvSpPr>
      <dsp:spPr>
        <a:xfrm>
          <a:off x="-2803706" y="-432184"/>
          <a:ext cx="3345677" cy="3345677"/>
        </a:xfrm>
        <a:prstGeom prst="blockArc">
          <a:avLst>
            <a:gd name="adj1" fmla="val 18900000"/>
            <a:gd name="adj2" fmla="val 2700000"/>
            <a:gd name="adj3" fmla="val 646"/>
          </a:avLst>
        </a:prstGeom>
        <a:noFill/>
        <a:ln w="15875"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49871BF-E3D2-4E4C-AB87-C7D5A5519948}">
      <dsp:nvSpPr>
        <dsp:cNvPr id="0" name=""/>
        <dsp:cNvSpPr/>
      </dsp:nvSpPr>
      <dsp:spPr>
        <a:xfrm>
          <a:off x="348457" y="248130"/>
          <a:ext cx="3502887" cy="496261"/>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908" tIns="55880" rIns="55880" bIns="55880" numCol="1" spcCol="1270" anchor="ctr" anchorCtr="0">
          <a:noAutofit/>
        </a:bodyPr>
        <a:lstStyle/>
        <a:p>
          <a:pPr lvl="0" algn="l" defTabSz="977900">
            <a:lnSpc>
              <a:spcPct val="90000"/>
            </a:lnSpc>
            <a:spcBef>
              <a:spcPct val="0"/>
            </a:spcBef>
            <a:spcAft>
              <a:spcPct val="35000"/>
            </a:spcAft>
          </a:pPr>
          <a:r>
            <a:rPr lang="en-US" sz="2200" kern="1200" dirty="0" smtClean="0"/>
            <a:t>Wastes Journal space</a:t>
          </a:r>
          <a:endParaRPr lang="en-US" sz="2200" kern="1200" dirty="0"/>
        </a:p>
      </dsp:txBody>
      <dsp:txXfrm>
        <a:off x="348457" y="248130"/>
        <a:ext cx="3502887" cy="496261"/>
      </dsp:txXfrm>
    </dsp:sp>
    <dsp:sp modelId="{B8C44DB1-83F0-41D6-96CF-38242D955985}">
      <dsp:nvSpPr>
        <dsp:cNvPr id="0" name=""/>
        <dsp:cNvSpPr/>
      </dsp:nvSpPr>
      <dsp:spPr>
        <a:xfrm>
          <a:off x="38294" y="186098"/>
          <a:ext cx="620327" cy="620327"/>
        </a:xfrm>
        <a:prstGeom prst="ellipse">
          <a:avLst/>
        </a:prstGeom>
        <a:solidFill>
          <a:schemeClr val="lt1">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58CA5F-CB7B-48E3-A123-BDB1D76B1094}">
      <dsp:nvSpPr>
        <dsp:cNvPr id="0" name=""/>
        <dsp:cNvSpPr/>
      </dsp:nvSpPr>
      <dsp:spPr>
        <a:xfrm>
          <a:off x="528849" y="992523"/>
          <a:ext cx="3322496" cy="496261"/>
        </a:xfrm>
        <a:prstGeom prst="rect">
          <a:avLst/>
        </a:prstGeom>
        <a:solidFill>
          <a:schemeClr val="accent4">
            <a:hueOff val="667507"/>
            <a:satOff val="8922"/>
            <a:lumOff val="431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908" tIns="55880" rIns="55880" bIns="55880" numCol="1" spcCol="1270" anchor="ctr" anchorCtr="0">
          <a:noAutofit/>
        </a:bodyPr>
        <a:lstStyle/>
        <a:p>
          <a:pPr lvl="0" algn="l" defTabSz="977900">
            <a:lnSpc>
              <a:spcPct val="90000"/>
            </a:lnSpc>
            <a:spcBef>
              <a:spcPct val="0"/>
            </a:spcBef>
            <a:spcAft>
              <a:spcPct val="35000"/>
            </a:spcAft>
          </a:pPr>
          <a:r>
            <a:rPr lang="en-US" sz="2200" kern="1200" dirty="0" smtClean="0"/>
            <a:t>Time waste for Reviewers</a:t>
          </a:r>
          <a:endParaRPr lang="en-US" sz="2200" kern="1200" dirty="0"/>
        </a:p>
      </dsp:txBody>
      <dsp:txXfrm>
        <a:off x="528849" y="992523"/>
        <a:ext cx="3322496" cy="496261"/>
      </dsp:txXfrm>
    </dsp:sp>
    <dsp:sp modelId="{B18F93AA-D175-41EE-9C00-091A9615DDE5}">
      <dsp:nvSpPr>
        <dsp:cNvPr id="0" name=""/>
        <dsp:cNvSpPr/>
      </dsp:nvSpPr>
      <dsp:spPr>
        <a:xfrm>
          <a:off x="218685" y="930490"/>
          <a:ext cx="620327" cy="620327"/>
        </a:xfrm>
        <a:prstGeom prst="ellipse">
          <a:avLst/>
        </a:prstGeom>
        <a:solidFill>
          <a:schemeClr val="lt1">
            <a:hueOff val="0"/>
            <a:satOff val="0"/>
            <a:lumOff val="0"/>
            <a:alphaOff val="0"/>
          </a:schemeClr>
        </a:solidFill>
        <a:ln w="15875" cap="flat" cmpd="sng" algn="ctr">
          <a:solidFill>
            <a:schemeClr val="accent4">
              <a:hueOff val="667507"/>
              <a:satOff val="8922"/>
              <a:lumOff val="4314"/>
              <a:alphaOff val="0"/>
            </a:schemeClr>
          </a:solidFill>
          <a:prstDash val="solid"/>
        </a:ln>
        <a:effectLst/>
      </dsp:spPr>
      <dsp:style>
        <a:lnRef idx="2">
          <a:scrgbClr r="0" g="0" b="0"/>
        </a:lnRef>
        <a:fillRef idx="1">
          <a:scrgbClr r="0" g="0" b="0"/>
        </a:fillRef>
        <a:effectRef idx="0">
          <a:scrgbClr r="0" g="0" b="0"/>
        </a:effectRef>
        <a:fontRef idx="minor"/>
      </dsp:style>
    </dsp:sp>
    <dsp:sp modelId="{0255A650-B439-491F-8F58-0D894D8455CD}">
      <dsp:nvSpPr>
        <dsp:cNvPr id="0" name=""/>
        <dsp:cNvSpPr/>
      </dsp:nvSpPr>
      <dsp:spPr>
        <a:xfrm>
          <a:off x="348457" y="1736915"/>
          <a:ext cx="3502887" cy="496261"/>
        </a:xfrm>
        <a:prstGeom prst="rect">
          <a:avLst/>
        </a:prstGeom>
        <a:solidFill>
          <a:schemeClr val="accent4">
            <a:hueOff val="1335015"/>
            <a:satOff val="17844"/>
            <a:lumOff val="862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908" tIns="55880" rIns="55880" bIns="55880" numCol="1" spcCol="1270" anchor="ctr" anchorCtr="0">
          <a:noAutofit/>
        </a:bodyPr>
        <a:lstStyle/>
        <a:p>
          <a:pPr lvl="0" algn="l" defTabSz="977900">
            <a:lnSpc>
              <a:spcPct val="90000"/>
            </a:lnSpc>
            <a:spcBef>
              <a:spcPct val="0"/>
            </a:spcBef>
            <a:spcAft>
              <a:spcPct val="35000"/>
            </a:spcAft>
          </a:pPr>
          <a:r>
            <a:rPr lang="en-US" sz="2200" kern="1200" dirty="0" smtClean="0"/>
            <a:t>Time waste for Readers</a:t>
          </a:r>
          <a:endParaRPr lang="en-US" sz="2200" kern="1200" dirty="0"/>
        </a:p>
      </dsp:txBody>
      <dsp:txXfrm>
        <a:off x="348457" y="1736915"/>
        <a:ext cx="3502887" cy="496261"/>
      </dsp:txXfrm>
    </dsp:sp>
    <dsp:sp modelId="{AA638A42-46C0-4595-A5E6-DF161D76F874}">
      <dsp:nvSpPr>
        <dsp:cNvPr id="0" name=""/>
        <dsp:cNvSpPr/>
      </dsp:nvSpPr>
      <dsp:spPr>
        <a:xfrm>
          <a:off x="38294" y="1674882"/>
          <a:ext cx="620327" cy="620327"/>
        </a:xfrm>
        <a:prstGeom prst="ellipse">
          <a:avLst/>
        </a:prstGeom>
        <a:solidFill>
          <a:schemeClr val="lt1">
            <a:hueOff val="0"/>
            <a:satOff val="0"/>
            <a:lumOff val="0"/>
            <a:alphaOff val="0"/>
          </a:schemeClr>
        </a:solidFill>
        <a:ln w="15875" cap="flat" cmpd="sng" algn="ctr">
          <a:solidFill>
            <a:schemeClr val="accent4">
              <a:hueOff val="1335015"/>
              <a:satOff val="17844"/>
              <a:lumOff val="8628"/>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AA872-6405-48FC-B3B3-E549E285FC46}">
      <dsp:nvSpPr>
        <dsp:cNvPr id="0" name=""/>
        <dsp:cNvSpPr/>
      </dsp:nvSpPr>
      <dsp:spPr>
        <a:xfrm>
          <a:off x="2819908" y="148589"/>
          <a:ext cx="2948940" cy="1024128"/>
        </a:xfrm>
        <a:prstGeom prst="ellipse">
          <a:avLst/>
        </a:prstGeom>
        <a:solidFill>
          <a:schemeClr val="accent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DFA6DC-C20D-4A78-B237-D2976500792B}">
      <dsp:nvSpPr>
        <dsp:cNvPr id="0" name=""/>
        <dsp:cNvSpPr/>
      </dsp:nvSpPr>
      <dsp:spPr>
        <a:xfrm>
          <a:off x="4013200" y="2656331"/>
          <a:ext cx="571500" cy="365760"/>
        </a:xfrm>
        <a:prstGeom prst="downArrow">
          <a:avLst/>
        </a:prstGeom>
        <a:solidFill>
          <a:schemeClr val="accent3">
            <a:tint val="4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675EC0C-D6F1-4199-B00A-D6A2A7DA47E3}">
      <dsp:nvSpPr>
        <dsp:cNvPr id="0" name=""/>
        <dsp:cNvSpPr/>
      </dsp:nvSpPr>
      <dsp:spPr>
        <a:xfrm>
          <a:off x="2927350" y="2948939"/>
          <a:ext cx="2743200" cy="685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177800" rIns="177800" bIns="177800" numCol="1" spcCol="1270" anchor="ctr" anchorCtr="0">
          <a:noAutofit/>
        </a:bodyPr>
        <a:lstStyle/>
        <a:p>
          <a:pPr lvl="0" algn="ctr" defTabSz="1111250">
            <a:lnSpc>
              <a:spcPct val="90000"/>
            </a:lnSpc>
            <a:spcBef>
              <a:spcPct val="0"/>
            </a:spcBef>
            <a:spcAft>
              <a:spcPct val="35000"/>
            </a:spcAft>
          </a:pPr>
          <a:r>
            <a:rPr lang="en-US" sz="2500" kern="1200" dirty="0" smtClean="0"/>
            <a:t> Read</a:t>
          </a:r>
          <a:endParaRPr lang="en-US" sz="2500" kern="1200" dirty="0"/>
        </a:p>
      </dsp:txBody>
      <dsp:txXfrm>
        <a:off x="2927350" y="2948939"/>
        <a:ext cx="2743200" cy="685800"/>
      </dsp:txXfrm>
    </dsp:sp>
    <dsp:sp modelId="{D00D6CD8-9CE3-43A4-B396-03D9C6D7E940}">
      <dsp:nvSpPr>
        <dsp:cNvPr id="0" name=""/>
        <dsp:cNvSpPr/>
      </dsp:nvSpPr>
      <dsp:spPr>
        <a:xfrm>
          <a:off x="3892042" y="1251813"/>
          <a:ext cx="1028700" cy="1028700"/>
        </a:xfrm>
        <a:prstGeom prst="ellipse">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Summa-</a:t>
          </a:r>
          <a:r>
            <a:rPr lang="en-US" sz="1600" kern="1200" dirty="0" err="1" smtClean="0"/>
            <a:t>rize</a:t>
          </a:r>
          <a:endParaRPr lang="en-US" sz="1600" kern="1200" dirty="0"/>
        </a:p>
      </dsp:txBody>
      <dsp:txXfrm>
        <a:off x="4042692" y="1402463"/>
        <a:ext cx="727400" cy="727400"/>
      </dsp:txXfrm>
    </dsp:sp>
    <dsp:sp modelId="{B310DBF3-3665-4433-BD5F-EC6FBD3F8C4E}">
      <dsp:nvSpPr>
        <dsp:cNvPr id="0" name=""/>
        <dsp:cNvSpPr/>
      </dsp:nvSpPr>
      <dsp:spPr>
        <a:xfrm>
          <a:off x="3155950" y="480059"/>
          <a:ext cx="1028700" cy="1028700"/>
        </a:xfrm>
        <a:prstGeom prst="ellipse">
          <a:avLst/>
        </a:prstGeom>
        <a:solidFill>
          <a:schemeClr val="accent3">
            <a:hueOff val="-6164083"/>
            <a:satOff val="6281"/>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smtClean="0"/>
            <a:t>Review</a:t>
          </a:r>
          <a:endParaRPr lang="en-US" sz="1600" b="1" kern="1200" dirty="0"/>
        </a:p>
      </dsp:txBody>
      <dsp:txXfrm>
        <a:off x="3306600" y="630709"/>
        <a:ext cx="727400" cy="727400"/>
      </dsp:txXfrm>
    </dsp:sp>
    <dsp:sp modelId="{CC23072D-A6CD-48AF-B380-BA1D14D3C2A6}">
      <dsp:nvSpPr>
        <dsp:cNvPr id="0" name=""/>
        <dsp:cNvSpPr/>
      </dsp:nvSpPr>
      <dsp:spPr>
        <a:xfrm>
          <a:off x="4207510" y="231343"/>
          <a:ext cx="1028700" cy="1028700"/>
        </a:xfrm>
        <a:prstGeom prst="ellipse">
          <a:avLst/>
        </a:prstGeom>
        <a:solidFill>
          <a:schemeClr val="accent3">
            <a:hueOff val="-12328166"/>
            <a:satOff val="12562"/>
            <a:lumOff val="-235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b="1" kern="1200" dirty="0" smtClean="0"/>
            <a:t>Read</a:t>
          </a:r>
          <a:endParaRPr lang="en-US" sz="1600" b="1" kern="1200" dirty="0"/>
        </a:p>
      </dsp:txBody>
      <dsp:txXfrm>
        <a:off x="4358160" y="381993"/>
        <a:ext cx="727400" cy="727400"/>
      </dsp:txXfrm>
    </dsp:sp>
    <dsp:sp modelId="{A7F45B3F-7EEB-4D5E-AEB8-400CC6743B74}">
      <dsp:nvSpPr>
        <dsp:cNvPr id="0" name=""/>
        <dsp:cNvSpPr/>
      </dsp:nvSpPr>
      <dsp:spPr>
        <a:xfrm>
          <a:off x="2698750" y="22859"/>
          <a:ext cx="3200400" cy="2560320"/>
        </a:xfrm>
        <a:prstGeom prst="funnel">
          <a:avLst/>
        </a:prstGeom>
        <a:solidFill>
          <a:schemeClr val="lt1">
            <a:alpha val="4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8543B6-BA11-4565-9FEE-CE694079DC57}">
      <dsp:nvSpPr>
        <dsp:cNvPr id="0" name=""/>
        <dsp:cNvSpPr/>
      </dsp:nvSpPr>
      <dsp:spPr>
        <a:xfrm>
          <a:off x="473" y="41903"/>
          <a:ext cx="1845786" cy="1107472"/>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Publish or Perish</a:t>
          </a:r>
          <a:endParaRPr lang="en-US" sz="2700" kern="1200" dirty="0"/>
        </a:p>
      </dsp:txBody>
      <dsp:txXfrm>
        <a:off x="473" y="41903"/>
        <a:ext cx="1845786" cy="1107472"/>
      </dsp:txXfrm>
    </dsp:sp>
    <dsp:sp modelId="{634BFFF2-9103-4771-A073-C344E03D8BBD}">
      <dsp:nvSpPr>
        <dsp:cNvPr id="0" name=""/>
        <dsp:cNvSpPr/>
      </dsp:nvSpPr>
      <dsp:spPr>
        <a:xfrm>
          <a:off x="2030838" y="41903"/>
          <a:ext cx="1845786" cy="1107472"/>
        </a:xfrm>
        <a:prstGeom prst="rect">
          <a:avLst/>
        </a:prstGeom>
        <a:solidFill>
          <a:schemeClr val="accent4">
            <a:hueOff val="667507"/>
            <a:satOff val="8922"/>
            <a:lumOff val="431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Quantity; Not Quality</a:t>
          </a:r>
          <a:endParaRPr lang="en-US" sz="2700" kern="1200" dirty="0"/>
        </a:p>
      </dsp:txBody>
      <dsp:txXfrm>
        <a:off x="2030838" y="41903"/>
        <a:ext cx="1845786" cy="1107472"/>
      </dsp:txXfrm>
    </dsp:sp>
    <dsp:sp modelId="{668AFA5A-2DB6-4E54-B50A-01CA1FF66A87}">
      <dsp:nvSpPr>
        <dsp:cNvPr id="0" name=""/>
        <dsp:cNvSpPr/>
      </dsp:nvSpPr>
      <dsp:spPr>
        <a:xfrm>
          <a:off x="1015656" y="1333954"/>
          <a:ext cx="1845786" cy="1107472"/>
        </a:xfrm>
        <a:prstGeom prst="rect">
          <a:avLst/>
        </a:prstGeom>
        <a:solidFill>
          <a:schemeClr val="accent4">
            <a:hueOff val="1335015"/>
            <a:satOff val="17844"/>
            <a:lumOff val="862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kern="1200" dirty="0" smtClean="0"/>
            <a:t>More Support</a:t>
          </a:r>
          <a:endParaRPr lang="en-US" sz="2700" kern="1200" dirty="0"/>
        </a:p>
      </dsp:txBody>
      <dsp:txXfrm>
        <a:off x="1015656" y="1333954"/>
        <a:ext cx="1845786" cy="110747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57F21-B570-42C9-BF89-014EA7E39992}">
      <dsp:nvSpPr>
        <dsp:cNvPr id="0" name=""/>
        <dsp:cNvSpPr/>
      </dsp:nvSpPr>
      <dsp:spPr>
        <a:xfrm>
          <a:off x="0" y="0"/>
          <a:ext cx="3561982" cy="0"/>
        </a:xfrm>
        <a:prstGeom prst="line">
          <a:avLst/>
        </a:prstGeom>
        <a:solidFill>
          <a:schemeClr val="accent3">
            <a:shade val="80000"/>
            <a:hueOff val="0"/>
            <a:satOff val="0"/>
            <a:lumOff val="0"/>
            <a:alphaOff val="0"/>
          </a:schemeClr>
        </a:solidFill>
        <a:ln w="1587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056910-DE0F-4EEA-B8B9-5134B746918D}">
      <dsp:nvSpPr>
        <dsp:cNvPr id="0" name=""/>
        <dsp:cNvSpPr/>
      </dsp:nvSpPr>
      <dsp:spPr>
        <a:xfrm>
          <a:off x="0" y="0"/>
          <a:ext cx="712396" cy="27107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kern="1200" dirty="0" smtClean="0"/>
            <a:t>When Justified?</a:t>
          </a:r>
          <a:endParaRPr lang="en-US" sz="1300" kern="1200" dirty="0"/>
        </a:p>
      </dsp:txBody>
      <dsp:txXfrm>
        <a:off x="0" y="0"/>
        <a:ext cx="712396" cy="2710746"/>
      </dsp:txXfrm>
    </dsp:sp>
    <dsp:sp modelId="{0A686554-6049-43B8-AEA2-9FC224AA041D}">
      <dsp:nvSpPr>
        <dsp:cNvPr id="0" name=""/>
        <dsp:cNvSpPr/>
      </dsp:nvSpPr>
      <dsp:spPr>
        <a:xfrm>
          <a:off x="765826" y="63003"/>
          <a:ext cx="2796155" cy="1260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n-US" sz="3200" kern="1200" dirty="0" smtClean="0"/>
            <a:t>Different audience targets</a:t>
          </a:r>
          <a:endParaRPr lang="en-US" sz="3200" kern="1200" dirty="0"/>
        </a:p>
      </dsp:txBody>
      <dsp:txXfrm>
        <a:off x="765826" y="63003"/>
        <a:ext cx="2796155" cy="1260073"/>
      </dsp:txXfrm>
    </dsp:sp>
    <dsp:sp modelId="{E7C2356C-F782-4DCC-BF36-2843E315BE85}">
      <dsp:nvSpPr>
        <dsp:cNvPr id="0" name=""/>
        <dsp:cNvSpPr/>
      </dsp:nvSpPr>
      <dsp:spPr>
        <a:xfrm>
          <a:off x="712396" y="1323077"/>
          <a:ext cx="284958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143CED0-1B95-4BB1-B2A2-4F0970850D62}">
      <dsp:nvSpPr>
        <dsp:cNvPr id="0" name=""/>
        <dsp:cNvSpPr/>
      </dsp:nvSpPr>
      <dsp:spPr>
        <a:xfrm>
          <a:off x="765826" y="1386080"/>
          <a:ext cx="2796155" cy="1260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en-US" sz="3200" kern="1200" dirty="0" smtClean="0"/>
            <a:t>Too long a manuscript</a:t>
          </a:r>
          <a:endParaRPr lang="en-US" sz="3200" kern="1200" dirty="0"/>
        </a:p>
      </dsp:txBody>
      <dsp:txXfrm>
        <a:off x="765826" y="1386080"/>
        <a:ext cx="2796155" cy="1260073"/>
      </dsp:txXfrm>
    </dsp:sp>
    <dsp:sp modelId="{53DC9073-1E80-4501-B686-6E734DA97923}">
      <dsp:nvSpPr>
        <dsp:cNvPr id="0" name=""/>
        <dsp:cNvSpPr/>
      </dsp:nvSpPr>
      <dsp:spPr>
        <a:xfrm>
          <a:off x="712396" y="2646154"/>
          <a:ext cx="2849585" cy="0"/>
        </a:xfrm>
        <a:prstGeom prst="line">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4D38B7-AD22-4738-A922-162B2A3C73E4}">
      <dsp:nvSpPr>
        <dsp:cNvPr id="0" name=""/>
        <dsp:cNvSpPr/>
      </dsp:nvSpPr>
      <dsp:spPr>
        <a:xfrm>
          <a:off x="0" y="0"/>
          <a:ext cx="5502333"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3C57DA-0A59-47E2-A49A-E56B6EB86977}">
      <dsp:nvSpPr>
        <dsp:cNvPr id="0" name=""/>
        <dsp:cNvSpPr/>
      </dsp:nvSpPr>
      <dsp:spPr>
        <a:xfrm>
          <a:off x="0" y="0"/>
          <a:ext cx="1100466" cy="47216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smtClean="0">
              <a:ea typeface="+mj-ea"/>
              <a:cs typeface="+mj-cs"/>
            </a:rPr>
            <a:t>Is the paper worth writing?</a:t>
          </a:r>
          <a:endParaRPr lang="en-US" sz="2300" kern="1200"/>
        </a:p>
      </dsp:txBody>
      <dsp:txXfrm>
        <a:off x="0" y="0"/>
        <a:ext cx="1100466" cy="4721627"/>
      </dsp:txXfrm>
    </dsp:sp>
    <dsp:sp modelId="{4FAFEF5C-2831-4794-8AA8-8F816AEE578C}">
      <dsp:nvSpPr>
        <dsp:cNvPr id="0" name=""/>
        <dsp:cNvSpPr/>
      </dsp:nvSpPr>
      <dsp:spPr>
        <a:xfrm>
          <a:off x="1183001" y="55504"/>
          <a:ext cx="4319331" cy="1110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r>
            <a:rPr lang="en-US" sz="3300" kern="1200" dirty="0" smtClean="0"/>
            <a:t>What is in the literature?</a:t>
          </a:r>
          <a:endParaRPr lang="en-US" sz="3300" kern="1200" dirty="0"/>
        </a:p>
      </dsp:txBody>
      <dsp:txXfrm>
        <a:off x="1183001" y="55504"/>
        <a:ext cx="4319331" cy="1110089"/>
      </dsp:txXfrm>
    </dsp:sp>
    <dsp:sp modelId="{9C49B0AF-2287-4377-BE1E-C98FB030121F}">
      <dsp:nvSpPr>
        <dsp:cNvPr id="0" name=""/>
        <dsp:cNvSpPr/>
      </dsp:nvSpPr>
      <dsp:spPr>
        <a:xfrm>
          <a:off x="1100466" y="1165594"/>
          <a:ext cx="4401866"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F592B4-99C0-4238-AF3C-ECDCB273E212}">
      <dsp:nvSpPr>
        <dsp:cNvPr id="0" name=""/>
        <dsp:cNvSpPr/>
      </dsp:nvSpPr>
      <dsp:spPr>
        <a:xfrm>
          <a:off x="1183001" y="1221098"/>
          <a:ext cx="4319331" cy="1110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r>
            <a:rPr lang="en-US" sz="3300" kern="1200" dirty="0" smtClean="0"/>
            <a:t>It is a lot of work!!!</a:t>
          </a:r>
          <a:endParaRPr lang="en-US" sz="3300" kern="1200" dirty="0"/>
        </a:p>
      </dsp:txBody>
      <dsp:txXfrm>
        <a:off x="1183001" y="1221098"/>
        <a:ext cx="4319331" cy="1110089"/>
      </dsp:txXfrm>
    </dsp:sp>
    <dsp:sp modelId="{9581A709-DEFA-4E7A-96CE-6ADB5C1B4B13}">
      <dsp:nvSpPr>
        <dsp:cNvPr id="0" name=""/>
        <dsp:cNvSpPr/>
      </dsp:nvSpPr>
      <dsp:spPr>
        <a:xfrm>
          <a:off x="1100466" y="2331188"/>
          <a:ext cx="4401866"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8A87FE7-4EAD-41C0-BD09-1EA6295B3490}">
      <dsp:nvSpPr>
        <dsp:cNvPr id="0" name=""/>
        <dsp:cNvSpPr/>
      </dsp:nvSpPr>
      <dsp:spPr>
        <a:xfrm>
          <a:off x="1183001" y="2386693"/>
          <a:ext cx="4319331" cy="1110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r>
            <a:rPr lang="en-US" sz="3300" kern="1200" dirty="0" smtClean="0"/>
            <a:t>20-30 drafts!!!</a:t>
          </a:r>
          <a:endParaRPr lang="en-US" sz="3300" kern="1200" dirty="0"/>
        </a:p>
      </dsp:txBody>
      <dsp:txXfrm>
        <a:off x="1183001" y="2386693"/>
        <a:ext cx="4319331" cy="1110089"/>
      </dsp:txXfrm>
    </dsp:sp>
    <dsp:sp modelId="{D365AA04-7E4F-4F39-ACC8-857D12AE3B36}">
      <dsp:nvSpPr>
        <dsp:cNvPr id="0" name=""/>
        <dsp:cNvSpPr/>
      </dsp:nvSpPr>
      <dsp:spPr>
        <a:xfrm>
          <a:off x="1100466" y="3496782"/>
          <a:ext cx="4401866"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737840-F110-4977-8D8F-F87D9365DFFC}">
      <dsp:nvSpPr>
        <dsp:cNvPr id="0" name=""/>
        <dsp:cNvSpPr/>
      </dsp:nvSpPr>
      <dsp:spPr>
        <a:xfrm>
          <a:off x="1183001" y="3552287"/>
          <a:ext cx="4319331" cy="1110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r>
            <a:rPr lang="en-US" sz="3300" kern="1200" dirty="0" smtClean="0"/>
            <a:t>Don’t do this unless it is worth.</a:t>
          </a:r>
          <a:endParaRPr lang="en-US" sz="3300" kern="1200" dirty="0"/>
        </a:p>
      </dsp:txBody>
      <dsp:txXfrm>
        <a:off x="1183001" y="3552287"/>
        <a:ext cx="4319331" cy="1110089"/>
      </dsp:txXfrm>
    </dsp:sp>
    <dsp:sp modelId="{A59FD3CF-DA39-4918-B6C3-73C0440ABFDB}">
      <dsp:nvSpPr>
        <dsp:cNvPr id="0" name=""/>
        <dsp:cNvSpPr/>
      </dsp:nvSpPr>
      <dsp:spPr>
        <a:xfrm>
          <a:off x="1100466" y="4662377"/>
          <a:ext cx="4401866"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55ED1D-417B-45BA-BACB-7EF894F313CA}">
      <dsp:nvSpPr>
        <dsp:cNvPr id="0" name=""/>
        <dsp:cNvSpPr/>
      </dsp:nvSpPr>
      <dsp:spPr>
        <a:xfrm>
          <a:off x="0" y="169333"/>
          <a:ext cx="8128000" cy="5079999"/>
        </a:xfrm>
        <a:prstGeom prst="swooshArrow">
          <a:avLst>
            <a:gd name="adj1" fmla="val 25000"/>
            <a:gd name="adj2" fmla="val 25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804B4B-727A-4E13-9EBB-50632DC587F8}">
      <dsp:nvSpPr>
        <dsp:cNvPr id="0" name=""/>
        <dsp:cNvSpPr/>
      </dsp:nvSpPr>
      <dsp:spPr>
        <a:xfrm>
          <a:off x="1889760" y="2937933"/>
          <a:ext cx="284480" cy="284480"/>
        </a:xfrm>
        <a:prstGeom prst="ellipse">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48AF-5FA4-43E4-B889-6B828240A4FA}">
      <dsp:nvSpPr>
        <dsp:cNvPr id="0" name=""/>
        <dsp:cNvSpPr/>
      </dsp:nvSpPr>
      <dsp:spPr>
        <a:xfrm>
          <a:off x="2032000" y="3080173"/>
          <a:ext cx="2641600" cy="21691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740" tIns="0" rIns="0" bIns="0" numCol="1" spcCol="1270" anchor="t" anchorCtr="0">
          <a:noAutofit/>
        </a:bodyPr>
        <a:lstStyle/>
        <a:p>
          <a:pPr lvl="0" algn="l" defTabSz="1644650">
            <a:lnSpc>
              <a:spcPct val="90000"/>
            </a:lnSpc>
            <a:spcBef>
              <a:spcPct val="0"/>
            </a:spcBef>
            <a:spcAft>
              <a:spcPct val="35000"/>
            </a:spcAft>
          </a:pPr>
          <a:r>
            <a:rPr lang="en-US" sz="3700" kern="1200" smtClean="0"/>
            <a:t>OK, So you want to/need to write a paper…</a:t>
          </a:r>
          <a:endParaRPr lang="en-US" sz="3700" kern="1200"/>
        </a:p>
      </dsp:txBody>
      <dsp:txXfrm>
        <a:off x="2032000" y="3080173"/>
        <a:ext cx="2641600" cy="2169159"/>
      </dsp:txXfrm>
    </dsp:sp>
    <dsp:sp modelId="{F3BF87D6-DE4B-4AC0-9A97-B835EFA0A878}">
      <dsp:nvSpPr>
        <dsp:cNvPr id="0" name=""/>
        <dsp:cNvSpPr/>
      </dsp:nvSpPr>
      <dsp:spPr>
        <a:xfrm>
          <a:off x="4511040" y="1642533"/>
          <a:ext cx="487680" cy="487680"/>
        </a:xfrm>
        <a:prstGeom prst="ellipse">
          <a:avLst/>
        </a:prstGeom>
        <a:solidFill>
          <a:schemeClr val="accent4">
            <a:hueOff val="1335015"/>
            <a:satOff val="17844"/>
            <a:lumOff val="862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3464C4-454A-4B6D-A4C4-A1D387BAFC9F}">
      <dsp:nvSpPr>
        <dsp:cNvPr id="0" name=""/>
        <dsp:cNvSpPr/>
      </dsp:nvSpPr>
      <dsp:spPr>
        <a:xfrm>
          <a:off x="4754880" y="1886373"/>
          <a:ext cx="2641600" cy="336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412" tIns="0" rIns="0" bIns="0" numCol="1" spcCol="1270" anchor="t" anchorCtr="0">
          <a:noAutofit/>
        </a:bodyPr>
        <a:lstStyle/>
        <a:p>
          <a:pPr lvl="0" algn="l" defTabSz="1644650">
            <a:lnSpc>
              <a:spcPct val="90000"/>
            </a:lnSpc>
            <a:spcBef>
              <a:spcPct val="0"/>
            </a:spcBef>
            <a:spcAft>
              <a:spcPct val="35000"/>
            </a:spcAft>
          </a:pPr>
          <a:r>
            <a:rPr lang="en-US" sz="3700" kern="1200" dirty="0" smtClean="0"/>
            <a:t>So, How to Proceed?</a:t>
          </a:r>
          <a:endParaRPr lang="en-US" sz="3700" kern="1200" dirty="0"/>
        </a:p>
      </dsp:txBody>
      <dsp:txXfrm>
        <a:off x="4754880" y="1886373"/>
        <a:ext cx="2641600" cy="336296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B084A-5D05-4AC7-8C16-7BB4A84A36E3}">
      <dsp:nvSpPr>
        <dsp:cNvPr id="0" name=""/>
        <dsp:cNvSpPr/>
      </dsp:nvSpPr>
      <dsp:spPr>
        <a:xfrm>
          <a:off x="3759897" y="2915520"/>
          <a:ext cx="1841499" cy="18414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600200">
            <a:lnSpc>
              <a:spcPct val="90000"/>
            </a:lnSpc>
            <a:spcBef>
              <a:spcPct val="0"/>
            </a:spcBef>
            <a:spcAft>
              <a:spcPct val="35000"/>
            </a:spcAft>
          </a:pPr>
          <a:r>
            <a:rPr lang="en-US" sz="3600" kern="1200" dirty="0" smtClean="0"/>
            <a:t>FAV</a:t>
          </a:r>
          <a:endParaRPr lang="en-US" sz="3600" kern="1200" dirty="0"/>
        </a:p>
      </dsp:txBody>
      <dsp:txXfrm>
        <a:off x="3849792" y="3005415"/>
        <a:ext cx="1661709" cy="1661709"/>
      </dsp:txXfrm>
    </dsp:sp>
    <dsp:sp modelId="{2A53701B-36E9-4CA7-80F8-95F89243404D}">
      <dsp:nvSpPr>
        <dsp:cNvPr id="0" name=""/>
        <dsp:cNvSpPr/>
      </dsp:nvSpPr>
      <dsp:spPr>
        <a:xfrm rot="16163170">
          <a:off x="3987758" y="2239774"/>
          <a:ext cx="1351569" cy="0"/>
        </a:xfrm>
        <a:custGeom>
          <a:avLst/>
          <a:gdLst/>
          <a:ahLst/>
          <a:cxnLst/>
          <a:rect l="0" t="0" r="0" b="0"/>
          <a:pathLst>
            <a:path>
              <a:moveTo>
                <a:pt x="0" y="0"/>
              </a:moveTo>
              <a:lnTo>
                <a:pt x="1351569"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E65DB0-2404-4201-BC5A-293B700F2814}">
      <dsp:nvSpPr>
        <dsp:cNvPr id="0" name=""/>
        <dsp:cNvSpPr/>
      </dsp:nvSpPr>
      <dsp:spPr>
        <a:xfrm>
          <a:off x="4032791" y="330223"/>
          <a:ext cx="1233804" cy="123380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lvl="0" algn="ctr" defTabSz="1155700">
            <a:lnSpc>
              <a:spcPct val="90000"/>
            </a:lnSpc>
            <a:spcBef>
              <a:spcPct val="0"/>
            </a:spcBef>
            <a:spcAft>
              <a:spcPct val="35000"/>
            </a:spcAft>
          </a:pPr>
          <a:r>
            <a:rPr lang="en-US" sz="2600" kern="1200" dirty="0" smtClean="0"/>
            <a:t>Format</a:t>
          </a:r>
          <a:endParaRPr lang="en-US" sz="2600" kern="1200" dirty="0"/>
        </a:p>
      </dsp:txBody>
      <dsp:txXfrm>
        <a:off x="4093020" y="390452"/>
        <a:ext cx="1113346" cy="1113346"/>
      </dsp:txXfrm>
    </dsp:sp>
    <dsp:sp modelId="{CE10361D-89C7-47F3-89DA-87ED2C5EB6C6}">
      <dsp:nvSpPr>
        <dsp:cNvPr id="0" name=""/>
        <dsp:cNvSpPr/>
      </dsp:nvSpPr>
      <dsp:spPr>
        <a:xfrm rot="1755028">
          <a:off x="5536969" y="4598821"/>
          <a:ext cx="1010571" cy="0"/>
        </a:xfrm>
        <a:custGeom>
          <a:avLst/>
          <a:gdLst/>
          <a:ahLst/>
          <a:cxnLst/>
          <a:rect l="0" t="0" r="0" b="0"/>
          <a:pathLst>
            <a:path>
              <a:moveTo>
                <a:pt x="0" y="0"/>
              </a:moveTo>
              <a:lnTo>
                <a:pt x="1010571"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152678-AFA0-46EC-BACC-0CBA59DF8077}">
      <dsp:nvSpPr>
        <dsp:cNvPr id="0" name=""/>
        <dsp:cNvSpPr/>
      </dsp:nvSpPr>
      <dsp:spPr>
        <a:xfrm>
          <a:off x="6483113" y="4574304"/>
          <a:ext cx="1233804" cy="123380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933450">
            <a:lnSpc>
              <a:spcPct val="90000"/>
            </a:lnSpc>
            <a:spcBef>
              <a:spcPct val="0"/>
            </a:spcBef>
            <a:spcAft>
              <a:spcPct val="35000"/>
            </a:spcAft>
          </a:pPr>
          <a:r>
            <a:rPr lang="en-US" sz="2100" kern="1200" dirty="0" smtClean="0"/>
            <a:t>Audience</a:t>
          </a:r>
          <a:endParaRPr lang="en-US" sz="2100" kern="1200" dirty="0"/>
        </a:p>
      </dsp:txBody>
      <dsp:txXfrm>
        <a:off x="6543342" y="4634533"/>
        <a:ext cx="1113346" cy="1113346"/>
      </dsp:txXfrm>
    </dsp:sp>
    <dsp:sp modelId="{F09E56B0-19E1-47BE-B155-D030BA9C7DCD}">
      <dsp:nvSpPr>
        <dsp:cNvPr id="0" name=""/>
        <dsp:cNvSpPr/>
      </dsp:nvSpPr>
      <dsp:spPr>
        <a:xfrm rot="9081756">
          <a:off x="2750513" y="4596698"/>
          <a:ext cx="1075145" cy="0"/>
        </a:xfrm>
        <a:custGeom>
          <a:avLst/>
          <a:gdLst/>
          <a:ahLst/>
          <a:cxnLst/>
          <a:rect l="0" t="0" r="0" b="0"/>
          <a:pathLst>
            <a:path>
              <a:moveTo>
                <a:pt x="0" y="0"/>
              </a:moveTo>
              <a:lnTo>
                <a:pt x="1075145"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884B15-4F9A-407F-8F2D-B1CC9FB31DCE}">
      <dsp:nvSpPr>
        <dsp:cNvPr id="0" name=""/>
        <dsp:cNvSpPr/>
      </dsp:nvSpPr>
      <dsp:spPr>
        <a:xfrm>
          <a:off x="1582469" y="4574304"/>
          <a:ext cx="1233804" cy="123380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740" tIns="78740" rIns="78740" bIns="78740" numCol="1" spcCol="1270" anchor="ctr" anchorCtr="0">
          <a:noAutofit/>
        </a:bodyPr>
        <a:lstStyle/>
        <a:p>
          <a:pPr lvl="0" algn="ctr" defTabSz="1377950">
            <a:lnSpc>
              <a:spcPct val="90000"/>
            </a:lnSpc>
            <a:spcBef>
              <a:spcPct val="0"/>
            </a:spcBef>
            <a:spcAft>
              <a:spcPct val="35000"/>
            </a:spcAft>
          </a:pPr>
          <a:r>
            <a:rPr lang="en-US" sz="3100" kern="1200" dirty="0" smtClean="0"/>
            <a:t>Venue</a:t>
          </a:r>
          <a:endParaRPr lang="en-US" sz="3100" kern="1200" dirty="0"/>
        </a:p>
      </dsp:txBody>
      <dsp:txXfrm>
        <a:off x="1642698" y="4634533"/>
        <a:ext cx="1113346" cy="111334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C8924D-DC26-4D2A-8B7E-6244CFBCD10A}">
      <dsp:nvSpPr>
        <dsp:cNvPr id="0" name=""/>
        <dsp:cNvSpPr/>
      </dsp:nvSpPr>
      <dsp:spPr>
        <a:xfrm>
          <a:off x="347" y="332194"/>
          <a:ext cx="1356765" cy="814059"/>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Journal</a:t>
          </a:r>
          <a:endParaRPr lang="en-US" sz="2000" kern="1200" dirty="0"/>
        </a:p>
      </dsp:txBody>
      <dsp:txXfrm>
        <a:off x="347" y="332194"/>
        <a:ext cx="1356765" cy="814059"/>
      </dsp:txXfrm>
    </dsp:sp>
    <dsp:sp modelId="{3F73C3D1-BFA5-4D6D-873B-1F4E0071D609}">
      <dsp:nvSpPr>
        <dsp:cNvPr id="0" name=""/>
        <dsp:cNvSpPr/>
      </dsp:nvSpPr>
      <dsp:spPr>
        <a:xfrm>
          <a:off x="1492790" y="332194"/>
          <a:ext cx="1356765" cy="814059"/>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Conference</a:t>
          </a:r>
          <a:endParaRPr lang="en-US" sz="2000" kern="1200" dirty="0"/>
        </a:p>
      </dsp:txBody>
      <dsp:txXfrm>
        <a:off x="1492790" y="332194"/>
        <a:ext cx="1356765" cy="814059"/>
      </dsp:txXfrm>
    </dsp:sp>
    <dsp:sp modelId="{99711EC7-CB98-4ECC-A242-D67ED3BF5297}">
      <dsp:nvSpPr>
        <dsp:cNvPr id="0" name=""/>
        <dsp:cNvSpPr/>
      </dsp:nvSpPr>
      <dsp:spPr>
        <a:xfrm>
          <a:off x="746569" y="1281930"/>
          <a:ext cx="1356765" cy="814059"/>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Which J/C</a:t>
          </a:r>
          <a:endParaRPr lang="en-US" sz="2000" kern="1200" dirty="0"/>
        </a:p>
      </dsp:txBody>
      <dsp:txXfrm>
        <a:off x="746569" y="1281930"/>
        <a:ext cx="1356765" cy="814059"/>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D3F4E-A8A4-471D-B80A-8AB3A7333044}">
      <dsp:nvSpPr>
        <dsp:cNvPr id="0" name=""/>
        <dsp:cNvSpPr/>
      </dsp:nvSpPr>
      <dsp:spPr>
        <a:xfrm rot="5400000">
          <a:off x="1545398" y="67384"/>
          <a:ext cx="1014973" cy="883027"/>
        </a:xfrm>
        <a:prstGeom prst="hexagon">
          <a:avLst>
            <a:gd name="adj" fmla="val 25000"/>
            <a:gd name="vf" fmla="val 115470"/>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Article</a:t>
          </a:r>
          <a:endParaRPr lang="en-US" sz="1400" kern="1200" dirty="0"/>
        </a:p>
      </dsp:txBody>
      <dsp:txXfrm rot="-5400000">
        <a:off x="1748976" y="159578"/>
        <a:ext cx="607817" cy="698639"/>
      </dsp:txXfrm>
    </dsp:sp>
    <dsp:sp modelId="{B46A56E8-F068-4351-80F1-11F0FBDB8627}">
      <dsp:nvSpPr>
        <dsp:cNvPr id="0" name=""/>
        <dsp:cNvSpPr/>
      </dsp:nvSpPr>
      <dsp:spPr>
        <a:xfrm>
          <a:off x="2521194" y="204406"/>
          <a:ext cx="1132710" cy="608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smtClean="0"/>
            <a:t>Original Research</a:t>
          </a:r>
          <a:endParaRPr lang="en-US" sz="1400" kern="1200" dirty="0"/>
        </a:p>
      </dsp:txBody>
      <dsp:txXfrm>
        <a:off x="2521194" y="204406"/>
        <a:ext cx="1132710" cy="608984"/>
      </dsp:txXfrm>
    </dsp:sp>
    <dsp:sp modelId="{98A3AB0F-BBAD-4C65-B575-5682914E427C}">
      <dsp:nvSpPr>
        <dsp:cNvPr id="0" name=""/>
        <dsp:cNvSpPr/>
      </dsp:nvSpPr>
      <dsp:spPr>
        <a:xfrm rot="5400000">
          <a:off x="591729" y="67384"/>
          <a:ext cx="1014973" cy="883027"/>
        </a:xfrm>
        <a:prstGeom prst="hexagon">
          <a:avLst>
            <a:gd name="adj" fmla="val 25000"/>
            <a:gd name="vf" fmla="val 115470"/>
          </a:avLst>
        </a:prstGeom>
        <a:solidFill>
          <a:schemeClr val="accent4">
            <a:hueOff val="267003"/>
            <a:satOff val="3569"/>
            <a:lumOff val="172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795307" y="159578"/>
        <a:ext cx="607817" cy="698639"/>
      </dsp:txXfrm>
    </dsp:sp>
    <dsp:sp modelId="{4028F39C-BEB8-4C37-9977-D606F49D128A}">
      <dsp:nvSpPr>
        <dsp:cNvPr id="0" name=""/>
        <dsp:cNvSpPr/>
      </dsp:nvSpPr>
      <dsp:spPr>
        <a:xfrm rot="5400000">
          <a:off x="1066737" y="928894"/>
          <a:ext cx="1014973" cy="883027"/>
        </a:xfrm>
        <a:prstGeom prst="hexagon">
          <a:avLst>
            <a:gd name="adj" fmla="val 25000"/>
            <a:gd name="vf" fmla="val 115470"/>
          </a:avLst>
        </a:prstGeom>
        <a:solidFill>
          <a:schemeClr val="accent4">
            <a:hueOff val="534006"/>
            <a:satOff val="7138"/>
            <a:lumOff val="345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Letter</a:t>
          </a:r>
          <a:endParaRPr lang="en-US" sz="1400" kern="1200" dirty="0"/>
        </a:p>
      </dsp:txBody>
      <dsp:txXfrm rot="-5400000">
        <a:off x="1270315" y="1021088"/>
        <a:ext cx="607817" cy="698639"/>
      </dsp:txXfrm>
    </dsp:sp>
    <dsp:sp modelId="{4FA800AA-CCB8-4C13-B847-99DE0F4C1202}">
      <dsp:nvSpPr>
        <dsp:cNvPr id="0" name=""/>
        <dsp:cNvSpPr/>
      </dsp:nvSpPr>
      <dsp:spPr>
        <a:xfrm>
          <a:off x="0" y="1065915"/>
          <a:ext cx="1096171" cy="608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r" defTabSz="622300">
            <a:lnSpc>
              <a:spcPct val="90000"/>
            </a:lnSpc>
            <a:spcBef>
              <a:spcPct val="0"/>
            </a:spcBef>
            <a:spcAft>
              <a:spcPct val="35000"/>
            </a:spcAft>
          </a:pPr>
          <a:r>
            <a:rPr lang="en-US" sz="1400" kern="1200" dirty="0" smtClean="0"/>
            <a:t>Short </a:t>
          </a:r>
        </a:p>
        <a:p>
          <a:pPr lvl="0" algn="r" defTabSz="622300">
            <a:lnSpc>
              <a:spcPct val="90000"/>
            </a:lnSpc>
            <a:spcBef>
              <a:spcPct val="0"/>
            </a:spcBef>
            <a:spcAft>
              <a:spcPct val="35000"/>
            </a:spcAft>
          </a:pPr>
          <a:r>
            <a:rPr lang="en-US" sz="1400" kern="1200" dirty="0" smtClean="0"/>
            <a:t>Comm.</a:t>
          </a:r>
          <a:endParaRPr lang="en-US" sz="1400" kern="1200" dirty="0"/>
        </a:p>
      </dsp:txBody>
      <dsp:txXfrm>
        <a:off x="0" y="1065915"/>
        <a:ext cx="1096171" cy="608984"/>
      </dsp:txXfrm>
    </dsp:sp>
    <dsp:sp modelId="{269F81F2-5739-4CA9-A272-B298BDB699DE}">
      <dsp:nvSpPr>
        <dsp:cNvPr id="0" name=""/>
        <dsp:cNvSpPr/>
      </dsp:nvSpPr>
      <dsp:spPr>
        <a:xfrm rot="5400000">
          <a:off x="2020406" y="928894"/>
          <a:ext cx="1014973" cy="883027"/>
        </a:xfrm>
        <a:prstGeom prst="hexagon">
          <a:avLst>
            <a:gd name="adj" fmla="val 25000"/>
            <a:gd name="vf" fmla="val 115470"/>
          </a:avLst>
        </a:prstGeom>
        <a:solidFill>
          <a:schemeClr val="accent4">
            <a:hueOff val="801009"/>
            <a:satOff val="10706"/>
            <a:lumOff val="5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2223984" y="1021088"/>
        <a:ext cx="607817" cy="698639"/>
      </dsp:txXfrm>
    </dsp:sp>
    <dsp:sp modelId="{EE335390-1DEF-4646-9EF5-48147B383AB6}">
      <dsp:nvSpPr>
        <dsp:cNvPr id="0" name=""/>
        <dsp:cNvSpPr/>
      </dsp:nvSpPr>
      <dsp:spPr>
        <a:xfrm rot="5400000">
          <a:off x="1545398" y="1790404"/>
          <a:ext cx="1014973" cy="883027"/>
        </a:xfrm>
        <a:prstGeom prst="hexagon">
          <a:avLst>
            <a:gd name="adj" fmla="val 25000"/>
            <a:gd name="vf" fmla="val 115470"/>
          </a:avLst>
        </a:prstGeom>
        <a:solidFill>
          <a:schemeClr val="accent4">
            <a:hueOff val="1068012"/>
            <a:satOff val="14275"/>
            <a:lumOff val="690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Review</a:t>
          </a:r>
          <a:endParaRPr lang="en-US" sz="1400" kern="1200" dirty="0"/>
        </a:p>
      </dsp:txBody>
      <dsp:txXfrm rot="-5400000">
        <a:off x="1748976" y="1882598"/>
        <a:ext cx="607817" cy="698639"/>
      </dsp:txXfrm>
    </dsp:sp>
    <dsp:sp modelId="{F907FD33-13F1-4A4F-8060-213D673EF774}">
      <dsp:nvSpPr>
        <dsp:cNvPr id="0" name=""/>
        <dsp:cNvSpPr/>
      </dsp:nvSpPr>
      <dsp:spPr>
        <a:xfrm>
          <a:off x="2521194" y="1927425"/>
          <a:ext cx="1132710" cy="6089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l" defTabSz="622300">
            <a:lnSpc>
              <a:spcPct val="90000"/>
            </a:lnSpc>
            <a:spcBef>
              <a:spcPct val="0"/>
            </a:spcBef>
            <a:spcAft>
              <a:spcPct val="35000"/>
            </a:spcAft>
          </a:pPr>
          <a:r>
            <a:rPr lang="en-US" sz="1400" kern="1200" dirty="0" smtClean="0"/>
            <a:t>Like a focused mini book</a:t>
          </a:r>
          <a:endParaRPr lang="en-US" sz="1400" kern="1200" dirty="0"/>
        </a:p>
      </dsp:txBody>
      <dsp:txXfrm>
        <a:off x="2521194" y="1927425"/>
        <a:ext cx="1132710" cy="608984"/>
      </dsp:txXfrm>
    </dsp:sp>
    <dsp:sp modelId="{DEF0994F-55D9-4C35-A990-E698A9342A0E}">
      <dsp:nvSpPr>
        <dsp:cNvPr id="0" name=""/>
        <dsp:cNvSpPr/>
      </dsp:nvSpPr>
      <dsp:spPr>
        <a:xfrm rot="5400000">
          <a:off x="591729" y="1790404"/>
          <a:ext cx="1014973" cy="883027"/>
        </a:xfrm>
        <a:prstGeom prst="hexagon">
          <a:avLst>
            <a:gd name="adj" fmla="val 25000"/>
            <a:gd name="vf" fmla="val 115470"/>
          </a:avLst>
        </a:prstGeom>
        <a:solidFill>
          <a:schemeClr val="accent4">
            <a:hueOff val="1335015"/>
            <a:satOff val="17844"/>
            <a:lumOff val="862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795307" y="1882598"/>
        <a:ext cx="607817" cy="698639"/>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CAEB-A33D-45BC-A0DB-210E5823ACA5}">
      <dsp:nvSpPr>
        <dsp:cNvPr id="0" name=""/>
        <dsp:cNvSpPr/>
      </dsp:nvSpPr>
      <dsp:spPr>
        <a:xfrm rot="10800000">
          <a:off x="1323896" y="594378"/>
          <a:ext cx="3504043" cy="1765195"/>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02" tIns="148590" rIns="277368" bIns="148590" numCol="1" spcCol="1270" anchor="ctr" anchorCtr="0">
          <a:noAutofit/>
        </a:bodyPr>
        <a:lstStyle/>
        <a:p>
          <a:pPr lvl="0" algn="ctr" defTabSz="1733550" rtl="0">
            <a:lnSpc>
              <a:spcPct val="90000"/>
            </a:lnSpc>
            <a:spcBef>
              <a:spcPct val="0"/>
            </a:spcBef>
            <a:spcAft>
              <a:spcPct val="35000"/>
            </a:spcAft>
          </a:pPr>
          <a:r>
            <a:rPr lang="en-US" sz="3900" kern="1200" dirty="0" smtClean="0"/>
            <a:t>More Questions</a:t>
          </a:r>
          <a:endParaRPr lang="en-US" sz="3900" kern="1200" dirty="0"/>
        </a:p>
      </dsp:txBody>
      <dsp:txXfrm rot="10800000">
        <a:off x="1765195" y="594378"/>
        <a:ext cx="3062744" cy="1765195"/>
      </dsp:txXfrm>
    </dsp:sp>
    <dsp:sp modelId="{7582535A-B714-475D-BB00-8BFA58137E2D}">
      <dsp:nvSpPr>
        <dsp:cNvPr id="0" name=""/>
        <dsp:cNvSpPr/>
      </dsp:nvSpPr>
      <dsp:spPr>
        <a:xfrm>
          <a:off x="441298" y="594378"/>
          <a:ext cx="1765195" cy="1765195"/>
        </a:xfrm>
        <a:prstGeom prst="ellipse">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CA474-8A0E-46B4-B0AE-FCCD550878BC}">
      <dsp:nvSpPr>
        <dsp:cNvPr id="0" name=""/>
        <dsp:cNvSpPr/>
      </dsp:nvSpPr>
      <dsp:spPr>
        <a:xfrm>
          <a:off x="542" y="393171"/>
          <a:ext cx="2114423" cy="126865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altLang="en-US" sz="3700" kern="1200" dirty="0" smtClean="0">
              <a:cs typeface="Times New Roman" panose="02020603050405020304" pitchFamily="18" charset="0"/>
            </a:rPr>
            <a:t>Venue Scope?</a:t>
          </a:r>
          <a:endParaRPr lang="en-US" sz="3700" kern="1200" dirty="0"/>
        </a:p>
      </dsp:txBody>
      <dsp:txXfrm>
        <a:off x="542" y="393171"/>
        <a:ext cx="2114423" cy="1268653"/>
      </dsp:txXfrm>
    </dsp:sp>
    <dsp:sp modelId="{FF73792F-C691-4FF3-ACE3-46FF5FA1A7A2}">
      <dsp:nvSpPr>
        <dsp:cNvPr id="0" name=""/>
        <dsp:cNvSpPr/>
      </dsp:nvSpPr>
      <dsp:spPr>
        <a:xfrm>
          <a:off x="2326407" y="393171"/>
          <a:ext cx="2114423" cy="126865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altLang="en-US" sz="3700" kern="1200" dirty="0" smtClean="0">
              <a:cs typeface="Times New Roman" panose="02020603050405020304" pitchFamily="18" charset="0"/>
            </a:rPr>
            <a:t>Allowed Format?</a:t>
          </a:r>
          <a:endParaRPr lang="en-US" altLang="en-US" sz="3700" kern="1200" dirty="0">
            <a:cs typeface="Times New Roman" panose="02020603050405020304" pitchFamily="18" charset="0"/>
          </a:endParaRPr>
        </a:p>
      </dsp:txBody>
      <dsp:txXfrm>
        <a:off x="2326407" y="393171"/>
        <a:ext cx="2114423" cy="1268653"/>
      </dsp:txXfrm>
    </dsp:sp>
    <dsp:sp modelId="{4A4D194C-43C3-4462-9C11-0E27767C317A}">
      <dsp:nvSpPr>
        <dsp:cNvPr id="0" name=""/>
        <dsp:cNvSpPr/>
      </dsp:nvSpPr>
      <dsp:spPr>
        <a:xfrm>
          <a:off x="542" y="1873267"/>
          <a:ext cx="2114423" cy="126865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altLang="en-US" sz="3700" kern="1200" dirty="0" smtClean="0">
              <a:cs typeface="Times New Roman" panose="02020603050405020304" pitchFamily="18" charset="0"/>
            </a:rPr>
            <a:t>Audience Match?</a:t>
          </a:r>
          <a:endParaRPr lang="en-US" altLang="en-US" sz="3700" kern="1200" dirty="0">
            <a:cs typeface="Times New Roman" panose="02020603050405020304" pitchFamily="18" charset="0"/>
          </a:endParaRPr>
        </a:p>
      </dsp:txBody>
      <dsp:txXfrm>
        <a:off x="542" y="1873267"/>
        <a:ext cx="2114423" cy="1268653"/>
      </dsp:txXfrm>
    </dsp:sp>
    <dsp:sp modelId="{B457115D-F748-48F8-A99F-F08AB3818860}">
      <dsp:nvSpPr>
        <dsp:cNvPr id="0" name=""/>
        <dsp:cNvSpPr/>
      </dsp:nvSpPr>
      <dsp:spPr>
        <a:xfrm>
          <a:off x="2326407" y="1873267"/>
          <a:ext cx="2114423" cy="1268653"/>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a:lnSpc>
              <a:spcPct val="90000"/>
            </a:lnSpc>
            <a:spcBef>
              <a:spcPct val="0"/>
            </a:spcBef>
            <a:spcAft>
              <a:spcPct val="35000"/>
            </a:spcAft>
          </a:pPr>
          <a:r>
            <a:rPr lang="en-US" altLang="en-US" sz="3700" kern="1200" dirty="0" smtClean="0">
              <a:cs typeface="Times New Roman" panose="02020603050405020304" pitchFamily="18" charset="0"/>
            </a:rPr>
            <a:t>Impact?</a:t>
          </a:r>
          <a:endParaRPr lang="en-US" altLang="en-US" sz="3700" kern="1200" dirty="0">
            <a:cs typeface="Times New Roman" panose="02020603050405020304" pitchFamily="18" charset="0"/>
          </a:endParaRPr>
        </a:p>
      </dsp:txBody>
      <dsp:txXfrm>
        <a:off x="2326407" y="1873267"/>
        <a:ext cx="2114423" cy="126865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DB7BB-58D3-4CD6-AD07-CA186392A921}">
      <dsp:nvSpPr>
        <dsp:cNvPr id="0" name=""/>
        <dsp:cNvSpPr/>
      </dsp:nvSpPr>
      <dsp:spPr>
        <a:xfrm>
          <a:off x="2331644" y="459665"/>
          <a:ext cx="1716417" cy="11448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63576" rIns="163576" bIns="163576" numCol="1" spcCol="1270" anchor="ctr" anchorCtr="0">
          <a:noAutofit/>
        </a:bodyPr>
        <a:lstStyle/>
        <a:p>
          <a:pPr lvl="0" algn="l" defTabSz="1022350">
            <a:lnSpc>
              <a:spcPct val="90000"/>
            </a:lnSpc>
            <a:spcBef>
              <a:spcPct val="0"/>
            </a:spcBef>
            <a:spcAft>
              <a:spcPct val="35000"/>
            </a:spcAft>
          </a:pPr>
          <a:r>
            <a:rPr lang="en-US" altLang="en-US" sz="2300" kern="1200" dirty="0" smtClean="0">
              <a:cs typeface="Times New Roman" panose="02020603050405020304" pitchFamily="18" charset="0"/>
            </a:rPr>
            <a:t>Mentor</a:t>
          </a:r>
          <a:endParaRPr lang="en-US" sz="2300" kern="1200" dirty="0"/>
        </a:p>
      </dsp:txBody>
      <dsp:txXfrm>
        <a:off x="2606271" y="459665"/>
        <a:ext cx="1441790" cy="1144850"/>
      </dsp:txXfrm>
    </dsp:sp>
    <dsp:sp modelId="{ED49BB1E-758F-4502-AF29-457FDB40F955}">
      <dsp:nvSpPr>
        <dsp:cNvPr id="0" name=""/>
        <dsp:cNvSpPr/>
      </dsp:nvSpPr>
      <dsp:spPr>
        <a:xfrm>
          <a:off x="2331644" y="1604516"/>
          <a:ext cx="1716417" cy="11448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63576" rIns="163576" bIns="163576" numCol="1" spcCol="1270" anchor="ctr" anchorCtr="0">
          <a:noAutofit/>
        </a:bodyPr>
        <a:lstStyle/>
        <a:p>
          <a:pPr lvl="0" algn="l" defTabSz="1022350">
            <a:lnSpc>
              <a:spcPct val="90000"/>
            </a:lnSpc>
            <a:spcBef>
              <a:spcPct val="0"/>
            </a:spcBef>
            <a:spcAft>
              <a:spcPct val="35000"/>
            </a:spcAft>
          </a:pPr>
          <a:r>
            <a:rPr lang="en-US" altLang="en-US" sz="2300" kern="1200" dirty="0" smtClean="0">
              <a:cs typeface="Times New Roman" panose="02020603050405020304" pitchFamily="18" charset="0"/>
            </a:rPr>
            <a:t>senior researchers</a:t>
          </a:r>
          <a:endParaRPr lang="en-US" sz="2300" kern="1200" dirty="0"/>
        </a:p>
      </dsp:txBody>
      <dsp:txXfrm>
        <a:off x="2606271" y="1604516"/>
        <a:ext cx="1441790" cy="1144850"/>
      </dsp:txXfrm>
    </dsp:sp>
    <dsp:sp modelId="{95AEA5CC-2424-43C7-9B34-2D974F30D459}">
      <dsp:nvSpPr>
        <dsp:cNvPr id="0" name=""/>
        <dsp:cNvSpPr/>
      </dsp:nvSpPr>
      <dsp:spPr>
        <a:xfrm>
          <a:off x="1416222" y="1954"/>
          <a:ext cx="1144278" cy="114427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r>
            <a:rPr lang="en-US" sz="1200" kern="1200" dirty="0" smtClean="0"/>
            <a:t>Take advice</a:t>
          </a:r>
          <a:endParaRPr lang="en-US" sz="1200" kern="1200" dirty="0"/>
        </a:p>
      </dsp:txBody>
      <dsp:txXfrm>
        <a:off x="1583798" y="169530"/>
        <a:ext cx="809126" cy="809126"/>
      </dsp:txXfrm>
    </dsp:sp>
    <dsp:sp modelId="{2F24F61D-9B5E-432D-AA6B-68135DE695D6}">
      <dsp:nvSpPr>
        <dsp:cNvPr id="0" name=""/>
        <dsp:cNvSpPr/>
      </dsp:nvSpPr>
      <dsp:spPr>
        <a:xfrm>
          <a:off x="5192340" y="459665"/>
          <a:ext cx="1716417" cy="11448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63576" rIns="163576" bIns="163576" numCol="1" spcCol="1270" anchor="ctr" anchorCtr="0">
          <a:noAutofit/>
        </a:bodyPr>
        <a:lstStyle/>
        <a:p>
          <a:pPr lvl="0" algn="l" defTabSz="1022350">
            <a:lnSpc>
              <a:spcPct val="90000"/>
            </a:lnSpc>
            <a:spcBef>
              <a:spcPct val="0"/>
            </a:spcBef>
            <a:spcAft>
              <a:spcPct val="35000"/>
            </a:spcAft>
          </a:pPr>
          <a:r>
            <a:rPr lang="en-US" altLang="en-US" sz="2300" kern="1200" dirty="0" smtClean="0">
              <a:cs typeface="Times New Roman" panose="02020603050405020304" pitchFamily="18" charset="0"/>
            </a:rPr>
            <a:t>time lost</a:t>
          </a:r>
          <a:endParaRPr lang="en-US" sz="2300" kern="1200" dirty="0"/>
        </a:p>
      </dsp:txBody>
      <dsp:txXfrm>
        <a:off x="5466967" y="459665"/>
        <a:ext cx="1441790" cy="1144850"/>
      </dsp:txXfrm>
    </dsp:sp>
    <dsp:sp modelId="{C4515067-4527-445B-90A8-446C007D1DC5}">
      <dsp:nvSpPr>
        <dsp:cNvPr id="0" name=""/>
        <dsp:cNvSpPr/>
      </dsp:nvSpPr>
      <dsp:spPr>
        <a:xfrm>
          <a:off x="5192340" y="1604516"/>
          <a:ext cx="1716417" cy="1144850"/>
        </a:xfrm>
        <a:prstGeom prst="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63576" rIns="163576" bIns="163576" numCol="1" spcCol="1270" anchor="ctr" anchorCtr="0">
          <a:noAutofit/>
        </a:bodyPr>
        <a:lstStyle/>
        <a:p>
          <a:pPr lvl="0" algn="l" defTabSz="1022350">
            <a:lnSpc>
              <a:spcPct val="90000"/>
            </a:lnSpc>
            <a:spcBef>
              <a:spcPct val="0"/>
            </a:spcBef>
            <a:spcAft>
              <a:spcPct val="35000"/>
            </a:spcAft>
          </a:pPr>
          <a:r>
            <a:rPr lang="en-US" altLang="en-US" sz="2300" kern="1200" smtClean="0">
              <a:cs typeface="Times New Roman" panose="02020603050405020304" pitchFamily="18" charset="0"/>
            </a:rPr>
            <a:t>failure </a:t>
          </a:r>
          <a:r>
            <a:rPr lang="en-US" altLang="en-US" sz="2300" kern="1200" dirty="0" smtClean="0">
              <a:cs typeface="Times New Roman" panose="02020603050405020304" pitchFamily="18" charset="0"/>
            </a:rPr>
            <a:t>to publish</a:t>
          </a:r>
          <a:endParaRPr lang="en-US" sz="2300" kern="1200" dirty="0"/>
        </a:p>
      </dsp:txBody>
      <dsp:txXfrm>
        <a:off x="5466967" y="1604516"/>
        <a:ext cx="1441790" cy="1144850"/>
      </dsp:txXfrm>
    </dsp:sp>
    <dsp:sp modelId="{34F416ED-6162-4DBF-918E-0F83B8D50EEF}">
      <dsp:nvSpPr>
        <dsp:cNvPr id="0" name=""/>
        <dsp:cNvSpPr/>
      </dsp:nvSpPr>
      <dsp:spPr>
        <a:xfrm>
          <a:off x="4276917" y="1954"/>
          <a:ext cx="1144278" cy="114427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r>
            <a:rPr lang="en-US" sz="1200" kern="1200" dirty="0" smtClean="0"/>
            <a:t>Consequence of Wrong Decision</a:t>
          </a:r>
          <a:endParaRPr lang="en-US" sz="1200" kern="1200" dirty="0"/>
        </a:p>
      </dsp:txBody>
      <dsp:txXfrm>
        <a:off x="4444493" y="169530"/>
        <a:ext cx="809126" cy="8091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7AE142-0E02-4EF1-AB69-23E9DDD383B9}">
      <dsp:nvSpPr>
        <dsp:cNvPr id="0" name=""/>
        <dsp:cNvSpPr/>
      </dsp:nvSpPr>
      <dsp:spPr>
        <a:xfrm rot="5400000">
          <a:off x="3506806" y="130656"/>
          <a:ext cx="2008628" cy="1747506"/>
        </a:xfrm>
        <a:prstGeom prst="hexagon">
          <a:avLst>
            <a:gd name="adj" fmla="val 25000"/>
            <a:gd name="vf" fmla="val 115470"/>
          </a:avLst>
        </a:prstGeom>
        <a:blipFill>
          <a:blip xmlns:r="http://schemas.openxmlformats.org/officeDocument/2006/relationships" r:embed="rId1">
            <a:duotone>
              <a:schemeClr val="accent4">
                <a:shade val="74000"/>
                <a:satMod val="130000"/>
                <a:lumMod val="90000"/>
              </a:schemeClr>
              <a:schemeClr val="accent4">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Review</a:t>
          </a:r>
          <a:endParaRPr lang="en-US" sz="2100" kern="1200" dirty="0"/>
        </a:p>
      </dsp:txBody>
      <dsp:txXfrm rot="-5400000">
        <a:off x="3909687" y="313106"/>
        <a:ext cx="1202866" cy="1382606"/>
      </dsp:txXfrm>
    </dsp:sp>
    <dsp:sp modelId="{4F6FA9BB-F8C6-45A3-94F7-EAD64F436436}">
      <dsp:nvSpPr>
        <dsp:cNvPr id="0" name=""/>
        <dsp:cNvSpPr/>
      </dsp:nvSpPr>
      <dsp:spPr>
        <a:xfrm>
          <a:off x="5437901" y="401821"/>
          <a:ext cx="2241629" cy="1205177"/>
        </a:xfrm>
        <a:prstGeom prst="rect">
          <a:avLst/>
        </a:prstGeom>
        <a:noFill/>
        <a:ln>
          <a:noFill/>
        </a:ln>
        <a:effectLst>
          <a:outerShdw blurRad="127000" dist="38100" dir="2700000" algn="ctr" rotWithShape="0">
            <a:srgbClr val="000000">
              <a:alpha val="45000"/>
            </a:srgbClr>
          </a:outerShdw>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smtClean="0"/>
            <a:t>Conference</a:t>
          </a:r>
        </a:p>
        <a:p>
          <a:pPr lvl="0" algn="l" defTabSz="933450">
            <a:lnSpc>
              <a:spcPct val="90000"/>
            </a:lnSpc>
            <a:spcBef>
              <a:spcPct val="0"/>
            </a:spcBef>
            <a:spcAft>
              <a:spcPct val="35000"/>
            </a:spcAft>
          </a:pPr>
          <a:r>
            <a:rPr lang="en-US" sz="2100" kern="1200" dirty="0" smtClean="0"/>
            <a:t>Journal</a:t>
          </a:r>
        </a:p>
        <a:p>
          <a:pPr lvl="0" algn="l" defTabSz="933450">
            <a:lnSpc>
              <a:spcPct val="90000"/>
            </a:lnSpc>
            <a:spcBef>
              <a:spcPct val="0"/>
            </a:spcBef>
            <a:spcAft>
              <a:spcPct val="35000"/>
            </a:spcAft>
          </a:pPr>
          <a:r>
            <a:rPr lang="en-US" sz="2100" kern="1200" dirty="0" smtClean="0"/>
            <a:t>Class</a:t>
          </a:r>
          <a:endParaRPr lang="en-US" sz="2100" kern="1200" dirty="0"/>
        </a:p>
      </dsp:txBody>
      <dsp:txXfrm>
        <a:off x="5437901" y="401821"/>
        <a:ext cx="2241629" cy="1205177"/>
      </dsp:txXfrm>
    </dsp:sp>
    <dsp:sp modelId="{0491AF1F-EC5B-48E7-96AA-002C680F4E44}">
      <dsp:nvSpPr>
        <dsp:cNvPr id="0" name=""/>
        <dsp:cNvSpPr/>
      </dsp:nvSpPr>
      <dsp:spPr>
        <a:xfrm rot="5400000">
          <a:off x="1619499" y="130656"/>
          <a:ext cx="2008628" cy="1747506"/>
        </a:xfrm>
        <a:prstGeom prst="hexagon">
          <a:avLst>
            <a:gd name="adj" fmla="val 25000"/>
            <a:gd name="vf" fmla="val 115470"/>
          </a:avLst>
        </a:prstGeom>
        <a:blipFill>
          <a:blip xmlns:r="http://schemas.openxmlformats.org/officeDocument/2006/relationships" r:embed="rId1">
            <a:duotone>
              <a:schemeClr val="accent4">
                <a:shade val="74000"/>
                <a:satMod val="130000"/>
                <a:lumMod val="90000"/>
              </a:schemeClr>
              <a:schemeClr val="accent4">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2022380" y="313106"/>
        <a:ext cx="1202866" cy="1382606"/>
      </dsp:txXfrm>
    </dsp:sp>
    <dsp:sp modelId="{9C35C691-82FA-4E27-8308-ED8A1C7558CF}">
      <dsp:nvSpPr>
        <dsp:cNvPr id="0" name=""/>
        <dsp:cNvSpPr/>
      </dsp:nvSpPr>
      <dsp:spPr>
        <a:xfrm rot="5400000">
          <a:off x="2559537" y="1835580"/>
          <a:ext cx="2008628" cy="1747506"/>
        </a:xfrm>
        <a:prstGeom prst="hexagon">
          <a:avLst>
            <a:gd name="adj" fmla="val 25000"/>
            <a:gd name="vf" fmla="val 115470"/>
          </a:avLst>
        </a:prstGeom>
        <a:blipFill>
          <a:blip xmlns:r="http://schemas.openxmlformats.org/officeDocument/2006/relationships" r:embed="rId1">
            <a:duotone>
              <a:schemeClr val="accent4">
                <a:shade val="74000"/>
                <a:satMod val="130000"/>
                <a:lumMod val="90000"/>
              </a:schemeClr>
              <a:schemeClr val="accent4">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Keep Up-to-date</a:t>
          </a:r>
          <a:endParaRPr lang="en-US" sz="2100" kern="1200" dirty="0"/>
        </a:p>
      </dsp:txBody>
      <dsp:txXfrm rot="-5400000">
        <a:off x="2962418" y="2018030"/>
        <a:ext cx="1202866" cy="1382606"/>
      </dsp:txXfrm>
    </dsp:sp>
    <dsp:sp modelId="{5BEDFEBC-B0C1-43A8-8AD6-4C8266BB8D3A}">
      <dsp:nvSpPr>
        <dsp:cNvPr id="0" name=""/>
        <dsp:cNvSpPr/>
      </dsp:nvSpPr>
      <dsp:spPr>
        <a:xfrm>
          <a:off x="448468" y="2106744"/>
          <a:ext cx="2169318" cy="1205177"/>
        </a:xfrm>
        <a:prstGeom prst="rect">
          <a:avLst/>
        </a:prstGeom>
        <a:noFill/>
        <a:ln>
          <a:noFill/>
        </a:ln>
        <a:effectLst>
          <a:outerShdw blurRad="127000" dist="38100" dir="2700000" algn="ctr" rotWithShape="0">
            <a:srgbClr val="000000">
              <a:alpha val="45000"/>
            </a:srgbClr>
          </a:outerShdw>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r" defTabSz="933450">
            <a:lnSpc>
              <a:spcPct val="90000"/>
            </a:lnSpc>
            <a:spcBef>
              <a:spcPct val="0"/>
            </a:spcBef>
            <a:spcAft>
              <a:spcPct val="35000"/>
            </a:spcAft>
          </a:pPr>
          <a:r>
            <a:rPr lang="en-US" sz="2100" kern="1200" dirty="0" smtClean="0"/>
            <a:t>Own </a:t>
          </a:r>
        </a:p>
        <a:p>
          <a:pPr lvl="0" algn="r" defTabSz="933450">
            <a:lnSpc>
              <a:spcPct val="90000"/>
            </a:lnSpc>
            <a:spcBef>
              <a:spcPct val="0"/>
            </a:spcBef>
            <a:spcAft>
              <a:spcPct val="35000"/>
            </a:spcAft>
          </a:pPr>
          <a:r>
            <a:rPr lang="en-US" sz="2100" kern="1200" dirty="0" smtClean="0"/>
            <a:t>Field</a:t>
          </a:r>
          <a:endParaRPr lang="en-US" sz="2100" kern="1200" dirty="0"/>
        </a:p>
      </dsp:txBody>
      <dsp:txXfrm>
        <a:off x="448468" y="2106744"/>
        <a:ext cx="2169318" cy="1205177"/>
      </dsp:txXfrm>
    </dsp:sp>
    <dsp:sp modelId="{CF2040BB-89EE-4E69-B5EF-3719D15ED2E7}">
      <dsp:nvSpPr>
        <dsp:cNvPr id="0" name=""/>
        <dsp:cNvSpPr/>
      </dsp:nvSpPr>
      <dsp:spPr>
        <a:xfrm rot="5400000">
          <a:off x="4446844" y="1835580"/>
          <a:ext cx="2008628" cy="1747506"/>
        </a:xfrm>
        <a:prstGeom prst="hexagon">
          <a:avLst>
            <a:gd name="adj" fmla="val 25000"/>
            <a:gd name="vf" fmla="val 115470"/>
          </a:avLst>
        </a:prstGeom>
        <a:blipFill>
          <a:blip xmlns:r="http://schemas.openxmlformats.org/officeDocument/2006/relationships" r:embed="rId1">
            <a:duotone>
              <a:schemeClr val="accent4">
                <a:shade val="74000"/>
                <a:satMod val="130000"/>
                <a:lumMod val="90000"/>
              </a:schemeClr>
              <a:schemeClr val="accent4">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4849725" y="2018030"/>
        <a:ext cx="1202866" cy="1382606"/>
      </dsp:txXfrm>
    </dsp:sp>
    <dsp:sp modelId="{482CF71B-75C4-4C77-861A-A6050F95FF71}">
      <dsp:nvSpPr>
        <dsp:cNvPr id="0" name=""/>
        <dsp:cNvSpPr/>
      </dsp:nvSpPr>
      <dsp:spPr>
        <a:xfrm rot="5400000">
          <a:off x="3506806" y="3540503"/>
          <a:ext cx="2008628" cy="1747506"/>
        </a:xfrm>
        <a:prstGeom prst="hexagon">
          <a:avLst>
            <a:gd name="adj" fmla="val 25000"/>
            <a:gd name="vf" fmla="val 115470"/>
          </a:avLst>
        </a:prstGeom>
        <a:blipFill>
          <a:blip xmlns:r="http://schemas.openxmlformats.org/officeDocument/2006/relationships" r:embed="rId1">
            <a:duotone>
              <a:schemeClr val="accent4">
                <a:shade val="74000"/>
                <a:satMod val="130000"/>
                <a:lumMod val="90000"/>
              </a:schemeClr>
              <a:schemeClr val="accent4">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t>Literature review</a:t>
          </a:r>
          <a:endParaRPr lang="en-US" sz="2100" kern="1200" dirty="0"/>
        </a:p>
      </dsp:txBody>
      <dsp:txXfrm rot="-5400000">
        <a:off x="3909687" y="3722953"/>
        <a:ext cx="1202866" cy="1382606"/>
      </dsp:txXfrm>
    </dsp:sp>
    <dsp:sp modelId="{CAE5275E-702D-43E7-9DA4-2F5DFC1B8B10}">
      <dsp:nvSpPr>
        <dsp:cNvPr id="0" name=""/>
        <dsp:cNvSpPr/>
      </dsp:nvSpPr>
      <dsp:spPr>
        <a:xfrm>
          <a:off x="5437901" y="3811668"/>
          <a:ext cx="2241629" cy="1205177"/>
        </a:xfrm>
        <a:prstGeom prst="rect">
          <a:avLst/>
        </a:prstGeom>
        <a:noFill/>
        <a:ln>
          <a:noFill/>
        </a:ln>
        <a:effectLst>
          <a:outerShdw blurRad="127000" dist="38100" dir="2700000" algn="ctr" rotWithShape="0">
            <a:srgbClr val="000000">
              <a:alpha val="45000"/>
            </a:srgbClr>
          </a:outerShdw>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100" kern="1200" dirty="0" smtClean="0"/>
            <a:t>New </a:t>
          </a:r>
        </a:p>
        <a:p>
          <a:pPr lvl="0" algn="l" defTabSz="933450">
            <a:lnSpc>
              <a:spcPct val="90000"/>
            </a:lnSpc>
            <a:spcBef>
              <a:spcPct val="0"/>
            </a:spcBef>
            <a:spcAft>
              <a:spcPct val="35000"/>
            </a:spcAft>
          </a:pPr>
          <a:r>
            <a:rPr lang="en-US" sz="2100" kern="1200" dirty="0" smtClean="0"/>
            <a:t>Field</a:t>
          </a:r>
          <a:endParaRPr lang="en-US" sz="2100" kern="1200" dirty="0"/>
        </a:p>
      </dsp:txBody>
      <dsp:txXfrm>
        <a:off x="5437901" y="3811668"/>
        <a:ext cx="2241629" cy="1205177"/>
      </dsp:txXfrm>
    </dsp:sp>
    <dsp:sp modelId="{C42A46E6-8F64-45DD-A774-2839389F9242}">
      <dsp:nvSpPr>
        <dsp:cNvPr id="0" name=""/>
        <dsp:cNvSpPr/>
      </dsp:nvSpPr>
      <dsp:spPr>
        <a:xfrm rot="5400000">
          <a:off x="1619499" y="3540503"/>
          <a:ext cx="2008628" cy="1747506"/>
        </a:xfrm>
        <a:prstGeom prst="hexagon">
          <a:avLst>
            <a:gd name="adj" fmla="val 25000"/>
            <a:gd name="vf" fmla="val 115470"/>
          </a:avLst>
        </a:prstGeom>
        <a:blipFill>
          <a:blip xmlns:r="http://schemas.openxmlformats.org/officeDocument/2006/relationships" r:embed="rId1">
            <a:duotone>
              <a:schemeClr val="accent4">
                <a:shade val="74000"/>
                <a:satMod val="130000"/>
                <a:lumMod val="90000"/>
              </a:schemeClr>
              <a:schemeClr val="accent4">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hemeClr val="accent4"/>
        </a:lnRef>
        <a:fillRef idx="3">
          <a:schemeClr val="accent4"/>
        </a:fillRef>
        <a:effectRef idx="3">
          <a:schemeClr val="accent4"/>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2022380" y="3722953"/>
        <a:ext cx="1202866" cy="138260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CAEB-A33D-45BC-A0DB-210E5823ACA5}">
      <dsp:nvSpPr>
        <dsp:cNvPr id="0" name=""/>
        <dsp:cNvSpPr/>
      </dsp:nvSpPr>
      <dsp:spPr>
        <a:xfrm rot="10800000">
          <a:off x="1323896" y="594378"/>
          <a:ext cx="3504043" cy="1765195"/>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78402" tIns="140970" rIns="263144" bIns="140970" numCol="1" spcCol="1270" anchor="ctr" anchorCtr="0">
          <a:noAutofit/>
        </a:bodyPr>
        <a:lstStyle/>
        <a:p>
          <a:pPr lvl="0" algn="ctr" defTabSz="1644650" rtl="0">
            <a:lnSpc>
              <a:spcPct val="90000"/>
            </a:lnSpc>
            <a:spcBef>
              <a:spcPct val="0"/>
            </a:spcBef>
            <a:spcAft>
              <a:spcPct val="35000"/>
            </a:spcAft>
          </a:pPr>
          <a:r>
            <a:rPr lang="en-US" sz="3700" kern="1200" dirty="0" smtClean="0"/>
            <a:t>Choice</a:t>
          </a:r>
        </a:p>
        <a:p>
          <a:pPr lvl="0" algn="ctr" defTabSz="1644650" rtl="0">
            <a:lnSpc>
              <a:spcPct val="90000"/>
            </a:lnSpc>
            <a:spcBef>
              <a:spcPct val="0"/>
            </a:spcBef>
            <a:spcAft>
              <a:spcPct val="35000"/>
            </a:spcAft>
          </a:pPr>
          <a:r>
            <a:rPr lang="en-US" sz="3700" kern="1200" dirty="0" smtClean="0"/>
            <a:t>Parameters</a:t>
          </a:r>
          <a:endParaRPr lang="en-US" sz="3700" kern="1200" dirty="0"/>
        </a:p>
      </dsp:txBody>
      <dsp:txXfrm rot="10800000">
        <a:off x="1765195" y="594378"/>
        <a:ext cx="3062744" cy="1765195"/>
      </dsp:txXfrm>
    </dsp:sp>
    <dsp:sp modelId="{7582535A-B714-475D-BB00-8BFA58137E2D}">
      <dsp:nvSpPr>
        <dsp:cNvPr id="0" name=""/>
        <dsp:cNvSpPr/>
      </dsp:nvSpPr>
      <dsp:spPr>
        <a:xfrm>
          <a:off x="441298" y="594378"/>
          <a:ext cx="1765195" cy="1765195"/>
        </a:xfrm>
        <a:prstGeom prst="ellipse">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0C2735-A3C7-4983-9427-2E0EF7596F02}">
      <dsp:nvSpPr>
        <dsp:cNvPr id="0" name=""/>
        <dsp:cNvSpPr/>
      </dsp:nvSpPr>
      <dsp:spPr>
        <a:xfrm>
          <a:off x="876501" y="8"/>
          <a:ext cx="2625954" cy="1575572"/>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smtClean="0"/>
            <a:t>Impact Factor</a:t>
          </a:r>
          <a:endParaRPr lang="en-US" sz="4700" kern="1200" dirty="0"/>
        </a:p>
      </dsp:txBody>
      <dsp:txXfrm>
        <a:off x="876501" y="8"/>
        <a:ext cx="2625954" cy="1575572"/>
      </dsp:txXfrm>
    </dsp:sp>
    <dsp:sp modelId="{1788942D-9FF5-4FDC-811D-827965A422B8}">
      <dsp:nvSpPr>
        <dsp:cNvPr id="0" name=""/>
        <dsp:cNvSpPr/>
      </dsp:nvSpPr>
      <dsp:spPr>
        <a:xfrm>
          <a:off x="3765051" y="8"/>
          <a:ext cx="2625954" cy="1575572"/>
        </a:xfrm>
        <a:prstGeom prst="rect">
          <a:avLst/>
        </a:prstGeom>
        <a:solidFill>
          <a:schemeClr val="accent3">
            <a:hueOff val="-2465633"/>
            <a:satOff val="2512"/>
            <a:lumOff val="-47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err="1" smtClean="0"/>
            <a:t>SCImago</a:t>
          </a:r>
          <a:r>
            <a:rPr lang="en-US" sz="4700" kern="1200" dirty="0" smtClean="0"/>
            <a:t> Rank</a:t>
          </a:r>
          <a:endParaRPr lang="en-US" sz="4700" kern="1200" dirty="0"/>
        </a:p>
      </dsp:txBody>
      <dsp:txXfrm>
        <a:off x="3765051" y="8"/>
        <a:ext cx="2625954" cy="1575572"/>
      </dsp:txXfrm>
    </dsp:sp>
    <dsp:sp modelId="{BBCEB4FE-E879-4447-982F-243738B14B4D}">
      <dsp:nvSpPr>
        <dsp:cNvPr id="0" name=""/>
        <dsp:cNvSpPr/>
      </dsp:nvSpPr>
      <dsp:spPr>
        <a:xfrm>
          <a:off x="876501" y="1838176"/>
          <a:ext cx="2625954" cy="1575572"/>
        </a:xfrm>
        <a:prstGeom prst="rect">
          <a:avLst/>
        </a:prstGeom>
        <a:solidFill>
          <a:schemeClr val="accent3">
            <a:hueOff val="-4931266"/>
            <a:satOff val="5025"/>
            <a:lumOff val="-94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smtClean="0"/>
            <a:t>Editorial Board</a:t>
          </a:r>
          <a:endParaRPr lang="en-US" sz="4700" kern="1200" dirty="0"/>
        </a:p>
      </dsp:txBody>
      <dsp:txXfrm>
        <a:off x="876501" y="1838176"/>
        <a:ext cx="2625954" cy="1575572"/>
      </dsp:txXfrm>
    </dsp:sp>
    <dsp:sp modelId="{36E8B3B0-ACC1-4EB2-9A7F-BF74AA2BCDAA}">
      <dsp:nvSpPr>
        <dsp:cNvPr id="0" name=""/>
        <dsp:cNvSpPr/>
      </dsp:nvSpPr>
      <dsp:spPr>
        <a:xfrm>
          <a:off x="3765051" y="1838176"/>
          <a:ext cx="2625954" cy="1575572"/>
        </a:xfrm>
        <a:prstGeom prst="rect">
          <a:avLst/>
        </a:prstGeom>
        <a:solidFill>
          <a:schemeClr val="accent3">
            <a:hueOff val="-7396900"/>
            <a:satOff val="7537"/>
            <a:lumOff val="-141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smtClean="0"/>
            <a:t>Publisher</a:t>
          </a:r>
          <a:endParaRPr lang="en-US" sz="4700" kern="1200" dirty="0"/>
        </a:p>
      </dsp:txBody>
      <dsp:txXfrm>
        <a:off x="3765051" y="1838176"/>
        <a:ext cx="2625954" cy="1575572"/>
      </dsp:txXfrm>
    </dsp:sp>
    <dsp:sp modelId="{BD2A5620-43F2-4455-ABA5-41567D0593E6}">
      <dsp:nvSpPr>
        <dsp:cNvPr id="0" name=""/>
        <dsp:cNvSpPr/>
      </dsp:nvSpPr>
      <dsp:spPr>
        <a:xfrm>
          <a:off x="876501" y="3676344"/>
          <a:ext cx="2625954" cy="1575572"/>
        </a:xfrm>
        <a:prstGeom prst="rect">
          <a:avLst/>
        </a:prstGeom>
        <a:solidFill>
          <a:schemeClr val="accent3">
            <a:hueOff val="-9862533"/>
            <a:satOff val="10050"/>
            <a:lumOff val="-188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smtClean="0"/>
            <a:t>Indexing</a:t>
          </a:r>
          <a:endParaRPr lang="en-US" sz="4700" kern="1200" dirty="0"/>
        </a:p>
      </dsp:txBody>
      <dsp:txXfrm>
        <a:off x="876501" y="3676344"/>
        <a:ext cx="2625954" cy="1575572"/>
      </dsp:txXfrm>
    </dsp:sp>
    <dsp:sp modelId="{346CFA7E-F2B1-4072-BA92-1DB53C42215F}">
      <dsp:nvSpPr>
        <dsp:cNvPr id="0" name=""/>
        <dsp:cNvSpPr/>
      </dsp:nvSpPr>
      <dsp:spPr>
        <a:xfrm>
          <a:off x="3765051" y="3676344"/>
          <a:ext cx="2625954" cy="1575572"/>
        </a:xfrm>
        <a:prstGeom prst="rect">
          <a:avLst/>
        </a:prstGeom>
        <a:solidFill>
          <a:schemeClr val="accent3">
            <a:hueOff val="-12328166"/>
            <a:satOff val="12562"/>
            <a:lumOff val="-235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a:lnSpc>
              <a:spcPct val="90000"/>
            </a:lnSpc>
            <a:spcBef>
              <a:spcPct val="0"/>
            </a:spcBef>
            <a:spcAft>
              <a:spcPct val="35000"/>
            </a:spcAft>
          </a:pPr>
          <a:r>
            <a:rPr lang="en-US" sz="4700" kern="1200" dirty="0" smtClean="0"/>
            <a:t>…</a:t>
          </a:r>
          <a:endParaRPr lang="en-US" sz="4700" kern="1200" dirty="0"/>
        </a:p>
      </dsp:txBody>
      <dsp:txXfrm>
        <a:off x="3765051" y="3676344"/>
        <a:ext cx="2625954" cy="157557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CAEB-A33D-45BC-A0DB-210E5823ACA5}">
      <dsp:nvSpPr>
        <dsp:cNvPr id="0" name=""/>
        <dsp:cNvSpPr/>
      </dsp:nvSpPr>
      <dsp:spPr>
        <a:xfrm rot="10800000">
          <a:off x="413097" y="523473"/>
          <a:ext cx="4414248" cy="166329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3465"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Research article as a critical Argument </a:t>
          </a:r>
          <a:endParaRPr lang="en-US" sz="3500" kern="1200" dirty="0"/>
        </a:p>
      </dsp:txBody>
      <dsp:txXfrm rot="10800000">
        <a:off x="828919" y="523473"/>
        <a:ext cx="3998426" cy="1663290"/>
      </dsp:txXfrm>
    </dsp:sp>
    <dsp:sp modelId="{7582535A-B714-475D-BB00-8BFA58137E2D}">
      <dsp:nvSpPr>
        <dsp:cNvPr id="0" name=""/>
        <dsp:cNvSpPr/>
      </dsp:nvSpPr>
      <dsp:spPr>
        <a:xfrm>
          <a:off x="137699" y="523473"/>
          <a:ext cx="1663290" cy="1663290"/>
        </a:xfrm>
        <a:prstGeom prst="ellipse">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CAEB34-BFE7-4D6F-A127-AA11E215E7AB}">
      <dsp:nvSpPr>
        <dsp:cNvPr id="0" name=""/>
        <dsp:cNvSpPr/>
      </dsp:nvSpPr>
      <dsp:spPr>
        <a:xfrm>
          <a:off x="1804855" y="1514517"/>
          <a:ext cx="2371962" cy="237175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t>Research Article</a:t>
          </a:r>
          <a:endParaRPr lang="en-US" sz="3600" kern="1200" dirty="0"/>
        </a:p>
      </dsp:txBody>
      <dsp:txXfrm>
        <a:off x="2152221" y="1861852"/>
        <a:ext cx="1677230" cy="1677080"/>
      </dsp:txXfrm>
    </dsp:sp>
    <dsp:sp modelId="{F5C0AD94-CCBF-4132-AD89-4C78AC2A8E1E}">
      <dsp:nvSpPr>
        <dsp:cNvPr id="0" name=""/>
        <dsp:cNvSpPr/>
      </dsp:nvSpPr>
      <dsp:spPr>
        <a:xfrm>
          <a:off x="581964" y="195613"/>
          <a:ext cx="4780834" cy="4983548"/>
        </a:xfrm>
        <a:prstGeom prst="blockArc">
          <a:avLst>
            <a:gd name="adj1" fmla="val 16509444"/>
            <a:gd name="adj2" fmla="val 5088054"/>
            <a:gd name="adj3" fmla="val 524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84E8B3-95B1-4014-8C11-83F6B880E56B}">
      <dsp:nvSpPr>
        <dsp:cNvPr id="0" name=""/>
        <dsp:cNvSpPr/>
      </dsp:nvSpPr>
      <dsp:spPr>
        <a:xfrm>
          <a:off x="3541694" y="0"/>
          <a:ext cx="1270942" cy="1270677"/>
        </a:xfrm>
        <a:prstGeom prst="ellipse">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E89F14-C75A-4CD4-AEA4-5CEC58B90BA6}">
      <dsp:nvSpPr>
        <dsp:cNvPr id="0" name=""/>
        <dsp:cNvSpPr/>
      </dsp:nvSpPr>
      <dsp:spPr>
        <a:xfrm>
          <a:off x="4909438" y="16256"/>
          <a:ext cx="1701322" cy="1230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l" defTabSz="711200">
            <a:lnSpc>
              <a:spcPct val="90000"/>
            </a:lnSpc>
            <a:spcBef>
              <a:spcPct val="0"/>
            </a:spcBef>
            <a:spcAft>
              <a:spcPct val="10000"/>
            </a:spcAft>
          </a:pPr>
          <a:r>
            <a:rPr lang="en-US" sz="1600" kern="1200" dirty="0" smtClean="0">
              <a:ea typeface="+mn-ea"/>
              <a:cs typeface="+mn-cs"/>
            </a:rPr>
            <a:t>Problem Statement posing a question </a:t>
          </a:r>
          <a:endParaRPr lang="en-US" sz="1600" kern="1200" dirty="0"/>
        </a:p>
      </dsp:txBody>
      <dsp:txXfrm>
        <a:off x="4909438" y="16256"/>
        <a:ext cx="1701322" cy="1230037"/>
      </dsp:txXfrm>
    </dsp:sp>
    <dsp:sp modelId="{A6526846-5F66-425D-987F-F6BECE8EAA83}">
      <dsp:nvSpPr>
        <dsp:cNvPr id="0" name=""/>
        <dsp:cNvSpPr/>
      </dsp:nvSpPr>
      <dsp:spPr>
        <a:xfrm>
          <a:off x="4480451" y="1183436"/>
          <a:ext cx="1270942" cy="1270677"/>
        </a:xfrm>
        <a:prstGeom prst="ellipse">
          <a:avLst/>
        </a:prstGeom>
        <a:blipFill rotWithShape="1">
          <a:blip xmlns:r="http://schemas.openxmlformats.org/officeDocument/2006/relationships" r:embed="rId2"/>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06032D-A7E1-4667-851C-7FE451E2FD4A}">
      <dsp:nvSpPr>
        <dsp:cNvPr id="0" name=""/>
        <dsp:cNvSpPr/>
      </dsp:nvSpPr>
      <dsp:spPr>
        <a:xfrm>
          <a:off x="5844712" y="1205653"/>
          <a:ext cx="1701322" cy="1230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l" defTabSz="711200">
            <a:lnSpc>
              <a:spcPct val="90000"/>
            </a:lnSpc>
            <a:spcBef>
              <a:spcPct val="0"/>
            </a:spcBef>
            <a:spcAft>
              <a:spcPct val="10000"/>
            </a:spcAft>
          </a:pPr>
          <a:r>
            <a:rPr lang="en-US" sz="1600" kern="1200" dirty="0" smtClean="0">
              <a:ea typeface="+mn-ea"/>
              <a:cs typeface="+mn-cs"/>
            </a:rPr>
            <a:t>Presentation of evidence</a:t>
          </a:r>
        </a:p>
      </dsp:txBody>
      <dsp:txXfrm>
        <a:off x="5844712" y="1205653"/>
        <a:ext cx="1701322" cy="1230037"/>
      </dsp:txXfrm>
    </dsp:sp>
    <dsp:sp modelId="{7CC88D08-1DC8-421F-BEFC-9139736ADE17}">
      <dsp:nvSpPr>
        <dsp:cNvPr id="0" name=""/>
        <dsp:cNvSpPr/>
      </dsp:nvSpPr>
      <dsp:spPr>
        <a:xfrm>
          <a:off x="4475576" y="2923370"/>
          <a:ext cx="1270942" cy="1270677"/>
        </a:xfrm>
        <a:prstGeom prst="ellipse">
          <a:avLst/>
        </a:prstGeom>
        <a:blipFill rotWithShape="1">
          <a:blip xmlns:r="http://schemas.openxmlformats.org/officeDocument/2006/relationships" r:embed="rId3"/>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AA9648E-8A28-4E02-9DEA-F0B6B4C95247}">
      <dsp:nvSpPr>
        <dsp:cNvPr id="0" name=""/>
        <dsp:cNvSpPr/>
      </dsp:nvSpPr>
      <dsp:spPr>
        <a:xfrm>
          <a:off x="5844712" y="2943961"/>
          <a:ext cx="1701322" cy="1230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lvl="0" algn="l" defTabSz="711200">
            <a:lnSpc>
              <a:spcPct val="90000"/>
            </a:lnSpc>
            <a:spcBef>
              <a:spcPct val="0"/>
            </a:spcBef>
            <a:spcAft>
              <a:spcPct val="10000"/>
            </a:spcAft>
          </a:pPr>
          <a:r>
            <a:rPr lang="en-US" sz="1600" kern="1200" dirty="0" smtClean="0">
              <a:ea typeface="+mn-ea"/>
              <a:cs typeface="+mn-cs"/>
            </a:rPr>
            <a:t>Assessment of the validity of the evidence in the face of ..</a:t>
          </a:r>
        </a:p>
        <a:p>
          <a:pPr marL="114300" lvl="1" indent="-114300" algn="l" defTabSz="533400">
            <a:lnSpc>
              <a:spcPct val="90000"/>
            </a:lnSpc>
            <a:spcBef>
              <a:spcPct val="0"/>
            </a:spcBef>
            <a:spcAft>
              <a:spcPct val="15000"/>
            </a:spcAft>
            <a:buChar char="••"/>
          </a:pPr>
          <a:r>
            <a:rPr lang="en-US" sz="1200" kern="1200" smtClean="0">
              <a:ea typeface="+mn-ea"/>
            </a:rPr>
            <a:t>strengths/weaknesses </a:t>
          </a:r>
          <a:endParaRPr lang="en-US" sz="1200" kern="1200" dirty="0" smtClean="0">
            <a:ea typeface="+mn-ea"/>
          </a:endParaRPr>
        </a:p>
        <a:p>
          <a:pPr marL="114300" lvl="1" indent="-114300" algn="l" defTabSz="533400">
            <a:lnSpc>
              <a:spcPct val="90000"/>
            </a:lnSpc>
            <a:spcBef>
              <a:spcPct val="0"/>
            </a:spcBef>
            <a:spcAft>
              <a:spcPct val="15000"/>
            </a:spcAft>
            <a:buChar char="••"/>
          </a:pPr>
          <a:r>
            <a:rPr lang="en-US" sz="1200" kern="1200" smtClean="0">
              <a:ea typeface="+mn-ea"/>
            </a:rPr>
            <a:t>other evidence</a:t>
          </a:r>
          <a:endParaRPr lang="en-US" sz="1200" kern="1200" dirty="0" smtClean="0">
            <a:ea typeface="+mn-ea"/>
          </a:endParaRPr>
        </a:p>
      </dsp:txBody>
      <dsp:txXfrm>
        <a:off x="5844712" y="2943961"/>
        <a:ext cx="1701322" cy="1230037"/>
      </dsp:txXfrm>
    </dsp:sp>
    <dsp:sp modelId="{D6B5A738-0AE1-4B2D-BA0D-7A0373B3FCAD}">
      <dsp:nvSpPr>
        <dsp:cNvPr id="0" name=""/>
        <dsp:cNvSpPr/>
      </dsp:nvSpPr>
      <dsp:spPr>
        <a:xfrm>
          <a:off x="3541694" y="4147989"/>
          <a:ext cx="1270942" cy="1270677"/>
        </a:xfrm>
        <a:prstGeom prst="ellipse">
          <a:avLst/>
        </a:prstGeom>
        <a:blipFill rotWithShape="1">
          <a:blip xmlns:r="http://schemas.openxmlformats.org/officeDocument/2006/relationships" r:embed="rId4"/>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28C9BA-1AAA-4B8A-9003-12DD53B0F43A}">
      <dsp:nvSpPr>
        <dsp:cNvPr id="0" name=""/>
        <dsp:cNvSpPr/>
      </dsp:nvSpPr>
      <dsp:spPr>
        <a:xfrm>
          <a:off x="4909438" y="4173999"/>
          <a:ext cx="1701322" cy="1230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ctr" anchorCtr="0">
          <a:noAutofit/>
        </a:bodyPr>
        <a:lstStyle/>
        <a:p>
          <a:pPr lvl="0" algn="l" defTabSz="711200">
            <a:lnSpc>
              <a:spcPct val="90000"/>
            </a:lnSpc>
            <a:spcBef>
              <a:spcPct val="0"/>
            </a:spcBef>
            <a:spcAft>
              <a:spcPct val="10000"/>
            </a:spcAft>
          </a:pPr>
          <a:r>
            <a:rPr lang="en-US" sz="1600" kern="1200" smtClean="0">
              <a:ea typeface="+mn-ea"/>
              <a:cs typeface="+mn-cs"/>
            </a:rPr>
            <a:t>Conclusions</a:t>
          </a:r>
          <a:endParaRPr lang="en-US" sz="1600" kern="1200" dirty="0" smtClean="0">
            <a:ea typeface="+mn-ea"/>
            <a:cs typeface="+mn-cs"/>
          </a:endParaRPr>
        </a:p>
      </dsp:txBody>
      <dsp:txXfrm>
        <a:off x="4909438" y="4173999"/>
        <a:ext cx="1701322" cy="123003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CAEB-A33D-45BC-A0DB-210E5823ACA5}">
      <dsp:nvSpPr>
        <dsp:cNvPr id="0" name=""/>
        <dsp:cNvSpPr/>
      </dsp:nvSpPr>
      <dsp:spPr>
        <a:xfrm rot="10800000">
          <a:off x="1080440" y="523473"/>
          <a:ext cx="3524458" cy="166329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3465" tIns="163830" rIns="305816" bIns="163830" numCol="1" spcCol="1270" anchor="ctr" anchorCtr="0">
          <a:noAutofit/>
        </a:bodyPr>
        <a:lstStyle/>
        <a:p>
          <a:pPr lvl="0" algn="ctr" defTabSz="1911350" rtl="0">
            <a:lnSpc>
              <a:spcPct val="90000"/>
            </a:lnSpc>
            <a:spcBef>
              <a:spcPct val="0"/>
            </a:spcBef>
            <a:spcAft>
              <a:spcPct val="35000"/>
            </a:spcAft>
          </a:pPr>
          <a:r>
            <a:rPr lang="en-US" sz="4300" kern="1200" dirty="0" smtClean="0"/>
            <a:t>Literature Survey </a:t>
          </a:r>
          <a:endParaRPr lang="en-US" sz="4300" kern="1200" dirty="0"/>
        </a:p>
      </dsp:txBody>
      <dsp:txXfrm rot="10800000">
        <a:off x="1496262" y="523473"/>
        <a:ext cx="3108636" cy="1663290"/>
      </dsp:txXfrm>
    </dsp:sp>
    <dsp:sp modelId="{7582535A-B714-475D-BB00-8BFA58137E2D}">
      <dsp:nvSpPr>
        <dsp:cNvPr id="0" name=""/>
        <dsp:cNvSpPr/>
      </dsp:nvSpPr>
      <dsp:spPr>
        <a:xfrm>
          <a:off x="360146" y="523473"/>
          <a:ext cx="1663290" cy="1663290"/>
        </a:xfrm>
        <a:prstGeom prst="ellipse">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CAEB-A33D-45BC-A0DB-210E5823ACA5}">
      <dsp:nvSpPr>
        <dsp:cNvPr id="0" name=""/>
        <dsp:cNvSpPr/>
      </dsp:nvSpPr>
      <dsp:spPr>
        <a:xfrm rot="10800000">
          <a:off x="1080440" y="523473"/>
          <a:ext cx="3524458" cy="166329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3465" tIns="163830" rIns="305816" bIns="163830" numCol="1" spcCol="1270" anchor="ctr" anchorCtr="0">
          <a:noAutofit/>
        </a:bodyPr>
        <a:lstStyle/>
        <a:p>
          <a:pPr lvl="0" algn="ctr" defTabSz="1911350" rtl="0">
            <a:lnSpc>
              <a:spcPct val="90000"/>
            </a:lnSpc>
            <a:spcBef>
              <a:spcPct val="0"/>
            </a:spcBef>
            <a:spcAft>
              <a:spcPct val="35000"/>
            </a:spcAft>
          </a:pPr>
          <a:r>
            <a:rPr lang="en-US" sz="4300" kern="1200" dirty="0" smtClean="0"/>
            <a:t>Literature Survey </a:t>
          </a:r>
          <a:endParaRPr lang="en-US" sz="4300" kern="1200" dirty="0"/>
        </a:p>
      </dsp:txBody>
      <dsp:txXfrm rot="10800000">
        <a:off x="1496262" y="523473"/>
        <a:ext cx="3108636" cy="1663290"/>
      </dsp:txXfrm>
    </dsp:sp>
    <dsp:sp modelId="{7582535A-B714-475D-BB00-8BFA58137E2D}">
      <dsp:nvSpPr>
        <dsp:cNvPr id="0" name=""/>
        <dsp:cNvSpPr/>
      </dsp:nvSpPr>
      <dsp:spPr>
        <a:xfrm>
          <a:off x="360146" y="523473"/>
          <a:ext cx="1663290" cy="1663290"/>
        </a:xfrm>
        <a:prstGeom prst="ellipse">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8522FF-4176-4FCC-9059-141A3FF86283}">
      <dsp:nvSpPr>
        <dsp:cNvPr id="0" name=""/>
        <dsp:cNvSpPr/>
      </dsp:nvSpPr>
      <dsp:spPr>
        <a:xfrm>
          <a:off x="-4002576" y="-618779"/>
          <a:ext cx="4803719" cy="4803719"/>
        </a:xfrm>
        <a:prstGeom prst="blockArc">
          <a:avLst>
            <a:gd name="adj1" fmla="val 18900000"/>
            <a:gd name="adj2" fmla="val 2700000"/>
            <a:gd name="adj3" fmla="val 450"/>
          </a:avLst>
        </a:prstGeom>
        <a:noFill/>
        <a:ln w="15875"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4F27338-92C3-46CA-8092-5A693A03E432}">
      <dsp:nvSpPr>
        <dsp:cNvPr id="0" name=""/>
        <dsp:cNvSpPr/>
      </dsp:nvSpPr>
      <dsp:spPr>
        <a:xfrm>
          <a:off x="655549" y="509461"/>
          <a:ext cx="5360679" cy="1018780"/>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8657" tIns="63500" rIns="63500" bIns="63500" numCol="1" spcCol="1270" anchor="ctr" anchorCtr="0">
          <a:noAutofit/>
        </a:bodyPr>
        <a:lstStyle/>
        <a:p>
          <a:pPr lvl="0" algn="l" defTabSz="1111250">
            <a:lnSpc>
              <a:spcPct val="90000"/>
            </a:lnSpc>
            <a:spcBef>
              <a:spcPct val="0"/>
            </a:spcBef>
            <a:spcAft>
              <a:spcPct val="35000"/>
            </a:spcAft>
          </a:pPr>
          <a:r>
            <a:rPr lang="en-US" altLang="en-US" sz="2500" kern="1200" dirty="0" smtClean="0"/>
            <a:t>What has been done and what can you say that’s new?</a:t>
          </a:r>
          <a:endParaRPr lang="en-US" sz="2500" kern="1200" dirty="0"/>
        </a:p>
      </dsp:txBody>
      <dsp:txXfrm>
        <a:off x="655549" y="509461"/>
        <a:ext cx="5360679" cy="1018780"/>
      </dsp:txXfrm>
    </dsp:sp>
    <dsp:sp modelId="{6FA8B5B3-AFBA-4B58-85CC-C3EA63A8EF46}">
      <dsp:nvSpPr>
        <dsp:cNvPr id="0" name=""/>
        <dsp:cNvSpPr/>
      </dsp:nvSpPr>
      <dsp:spPr>
        <a:xfrm>
          <a:off x="18811" y="382114"/>
          <a:ext cx="1273475" cy="1273475"/>
        </a:xfrm>
        <a:prstGeom prst="ellipse">
          <a:avLst/>
        </a:prstGeom>
        <a:solidFill>
          <a:schemeClr val="lt1">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B064B16-D0F7-4CC0-8DC4-4C477450562C}">
      <dsp:nvSpPr>
        <dsp:cNvPr id="0" name=""/>
        <dsp:cNvSpPr/>
      </dsp:nvSpPr>
      <dsp:spPr>
        <a:xfrm>
          <a:off x="655549" y="2037917"/>
          <a:ext cx="5360679" cy="1018780"/>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8657" tIns="63500" rIns="63500" bIns="63500" numCol="1" spcCol="1270" anchor="ctr" anchorCtr="0">
          <a:noAutofit/>
        </a:bodyPr>
        <a:lstStyle/>
        <a:p>
          <a:pPr lvl="0" algn="l" defTabSz="1111250">
            <a:lnSpc>
              <a:spcPct val="90000"/>
            </a:lnSpc>
            <a:spcBef>
              <a:spcPct val="0"/>
            </a:spcBef>
            <a:spcAft>
              <a:spcPct val="35000"/>
            </a:spcAft>
          </a:pPr>
          <a:r>
            <a:rPr lang="en-US" altLang="en-US" sz="2500" kern="1200" dirty="0" smtClean="0">
              <a:cs typeface="Times New Roman" panose="02020603050405020304" pitchFamily="18" charset="0"/>
            </a:rPr>
            <a:t>Be thorough in your search:---a high sensitivity/low specificity search</a:t>
          </a:r>
          <a:r>
            <a:rPr lang="en-US" altLang="en-US" sz="2500" kern="1200" dirty="0" smtClean="0"/>
            <a:t>.</a:t>
          </a:r>
        </a:p>
      </dsp:txBody>
      <dsp:txXfrm>
        <a:off x="655549" y="2037917"/>
        <a:ext cx="5360679" cy="1018780"/>
      </dsp:txXfrm>
    </dsp:sp>
    <dsp:sp modelId="{97CBA363-464D-4D50-8404-59ECA549CC6E}">
      <dsp:nvSpPr>
        <dsp:cNvPr id="0" name=""/>
        <dsp:cNvSpPr/>
      </dsp:nvSpPr>
      <dsp:spPr>
        <a:xfrm>
          <a:off x="18811" y="1910570"/>
          <a:ext cx="1273475" cy="1273475"/>
        </a:xfrm>
        <a:prstGeom prst="ellipse">
          <a:avLst/>
        </a:prstGeom>
        <a:solidFill>
          <a:schemeClr val="lt1">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638E9F-9F99-4DEA-BB82-7136FB98DD8C}">
      <dsp:nvSpPr>
        <dsp:cNvPr id="0" name=""/>
        <dsp:cNvSpPr/>
      </dsp:nvSpPr>
      <dsp:spPr>
        <a:xfrm>
          <a:off x="543" y="91704"/>
          <a:ext cx="2389768" cy="1783911"/>
        </a:xfrm>
        <a:prstGeom prst="round2SameRect">
          <a:avLst>
            <a:gd name="adj1" fmla="val 8000"/>
            <a:gd name="adj2" fmla="val 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110490" rIns="36830" bIns="36830" numCol="1" spcCol="1270" anchor="t" anchorCtr="0">
          <a:noAutofit/>
        </a:bodyPr>
        <a:lstStyle/>
        <a:p>
          <a:pPr marL="285750" lvl="1" indent="-285750" algn="l" defTabSz="1289050">
            <a:lnSpc>
              <a:spcPct val="90000"/>
            </a:lnSpc>
            <a:spcBef>
              <a:spcPct val="0"/>
            </a:spcBef>
            <a:spcAft>
              <a:spcPct val="15000"/>
            </a:spcAft>
            <a:buChar char="••"/>
          </a:pPr>
          <a:r>
            <a:rPr lang="en-US" sz="2900" kern="1200" dirty="0" smtClean="0"/>
            <a:t>Low False -</a:t>
          </a:r>
          <a:r>
            <a:rPr lang="en-US" sz="2900" kern="1200" dirty="0" err="1" smtClean="0"/>
            <a:t>ve</a:t>
          </a:r>
          <a:endParaRPr lang="en-US" sz="2900" kern="1200" dirty="0"/>
        </a:p>
        <a:p>
          <a:pPr marL="285750" lvl="1" indent="-285750" algn="l" defTabSz="1289050">
            <a:lnSpc>
              <a:spcPct val="90000"/>
            </a:lnSpc>
            <a:spcBef>
              <a:spcPct val="0"/>
            </a:spcBef>
            <a:spcAft>
              <a:spcPct val="15000"/>
            </a:spcAft>
            <a:buChar char="••"/>
          </a:pPr>
          <a:r>
            <a:rPr lang="en-US" sz="2900" kern="1200" dirty="0" smtClean="0"/>
            <a:t>Misses only a few</a:t>
          </a:r>
          <a:endParaRPr lang="en-US" sz="2900" kern="1200" dirty="0"/>
        </a:p>
      </dsp:txBody>
      <dsp:txXfrm>
        <a:off x="42342" y="133503"/>
        <a:ext cx="2306170" cy="1742112"/>
      </dsp:txXfrm>
    </dsp:sp>
    <dsp:sp modelId="{7E4D9E09-0E30-4E00-B294-4067AF4C91A3}">
      <dsp:nvSpPr>
        <dsp:cNvPr id="0" name=""/>
        <dsp:cNvSpPr/>
      </dsp:nvSpPr>
      <dsp:spPr>
        <a:xfrm>
          <a:off x="543" y="1875615"/>
          <a:ext cx="2389768" cy="767081"/>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0" rIns="36830" bIns="0" numCol="1" spcCol="1270" anchor="ctr" anchorCtr="0">
          <a:noAutofit/>
        </a:bodyPr>
        <a:lstStyle/>
        <a:p>
          <a:pPr lvl="0" algn="l" defTabSz="1289050">
            <a:lnSpc>
              <a:spcPct val="90000"/>
            </a:lnSpc>
            <a:spcBef>
              <a:spcPct val="0"/>
            </a:spcBef>
            <a:spcAft>
              <a:spcPct val="35000"/>
            </a:spcAft>
          </a:pPr>
          <a:r>
            <a:rPr lang="en-US" sz="2900" kern="1200" dirty="0" smtClean="0"/>
            <a:t>High Sens.</a:t>
          </a:r>
          <a:endParaRPr lang="en-US" sz="2900" kern="1200" dirty="0"/>
        </a:p>
      </dsp:txBody>
      <dsp:txXfrm>
        <a:off x="543" y="1875615"/>
        <a:ext cx="1682935" cy="767081"/>
      </dsp:txXfrm>
    </dsp:sp>
    <dsp:sp modelId="{C489B9C3-E4F8-4BC2-9421-0CE54F734FBB}">
      <dsp:nvSpPr>
        <dsp:cNvPr id="0" name=""/>
        <dsp:cNvSpPr/>
      </dsp:nvSpPr>
      <dsp:spPr>
        <a:xfrm>
          <a:off x="1753256" y="1999764"/>
          <a:ext cx="836418" cy="836418"/>
        </a:xfrm>
        <a:prstGeom prst="ellipse">
          <a:avLst/>
        </a:prstGeom>
        <a:blipFill rotWithShape="1">
          <a:blip xmlns:r="http://schemas.openxmlformats.org/officeDocument/2006/relationships" r:embed="rId1"/>
          <a:stretch>
            <a:fillRect/>
          </a:stretch>
        </a:blip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9C21A-35B9-4B80-91B8-ACC7056AB48F}">
      <dsp:nvSpPr>
        <dsp:cNvPr id="0" name=""/>
        <dsp:cNvSpPr/>
      </dsp:nvSpPr>
      <dsp:spPr>
        <a:xfrm>
          <a:off x="717743" y="2236"/>
          <a:ext cx="2287105" cy="1707275"/>
        </a:xfrm>
        <a:prstGeom prst="round2SameRect">
          <a:avLst>
            <a:gd name="adj1" fmla="val 8000"/>
            <a:gd name="adj2" fmla="val 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5560" tIns="106680" rIns="35560" bIns="35560" numCol="1" spcCol="1270" anchor="t" anchorCtr="0">
          <a:noAutofit/>
        </a:bodyPr>
        <a:lstStyle/>
        <a:p>
          <a:pPr marL="285750" lvl="1" indent="-285750" algn="l" defTabSz="1244600">
            <a:lnSpc>
              <a:spcPct val="90000"/>
            </a:lnSpc>
            <a:spcBef>
              <a:spcPct val="0"/>
            </a:spcBef>
            <a:spcAft>
              <a:spcPct val="15000"/>
            </a:spcAft>
            <a:buChar char="••"/>
          </a:pPr>
          <a:r>
            <a:rPr lang="en-US" sz="2800" kern="1200" dirty="0" smtClean="0"/>
            <a:t>High False +</a:t>
          </a:r>
          <a:r>
            <a:rPr lang="en-US" sz="2800" kern="1200" dirty="0" err="1" smtClean="0"/>
            <a:t>ve</a:t>
          </a:r>
          <a:endParaRPr lang="en-US" sz="2800" kern="1200" dirty="0"/>
        </a:p>
        <a:p>
          <a:pPr marL="285750" lvl="1" indent="-285750" algn="l" defTabSz="1244600">
            <a:lnSpc>
              <a:spcPct val="90000"/>
            </a:lnSpc>
            <a:spcBef>
              <a:spcPct val="0"/>
            </a:spcBef>
            <a:spcAft>
              <a:spcPct val="15000"/>
            </a:spcAft>
            <a:buChar char="••"/>
          </a:pPr>
          <a:r>
            <a:rPr lang="en-US" sz="2800" kern="1200" dirty="0" smtClean="0"/>
            <a:t>Too eager to find +</a:t>
          </a:r>
          <a:r>
            <a:rPr lang="en-US" sz="2800" kern="1200" dirty="0" err="1" smtClean="0"/>
            <a:t>ve</a:t>
          </a:r>
          <a:endParaRPr lang="en-US" sz="2800" kern="1200" dirty="0"/>
        </a:p>
      </dsp:txBody>
      <dsp:txXfrm>
        <a:off x="757747" y="42240"/>
        <a:ext cx="2207097" cy="1667271"/>
      </dsp:txXfrm>
    </dsp:sp>
    <dsp:sp modelId="{CCA7DBCD-9D4E-47E1-9792-3928552CF1A8}">
      <dsp:nvSpPr>
        <dsp:cNvPr id="0" name=""/>
        <dsp:cNvSpPr/>
      </dsp:nvSpPr>
      <dsp:spPr>
        <a:xfrm>
          <a:off x="717743" y="1709512"/>
          <a:ext cx="2287105" cy="734128"/>
        </a:xfrm>
        <a:prstGeom prst="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35560" bIns="0" numCol="1" spcCol="1270" anchor="ctr" anchorCtr="0">
          <a:noAutofit/>
        </a:bodyPr>
        <a:lstStyle/>
        <a:p>
          <a:pPr lvl="0" algn="l" defTabSz="1244600">
            <a:lnSpc>
              <a:spcPct val="90000"/>
            </a:lnSpc>
            <a:spcBef>
              <a:spcPct val="0"/>
            </a:spcBef>
            <a:spcAft>
              <a:spcPct val="35000"/>
            </a:spcAft>
          </a:pPr>
          <a:r>
            <a:rPr lang="en-US" sz="2800" kern="1200" dirty="0" smtClean="0"/>
            <a:t>Low Spec.</a:t>
          </a:r>
          <a:endParaRPr lang="en-US" sz="2800" kern="1200" dirty="0"/>
        </a:p>
      </dsp:txBody>
      <dsp:txXfrm>
        <a:off x="717743" y="1709512"/>
        <a:ext cx="1610637" cy="734128"/>
      </dsp:txXfrm>
    </dsp:sp>
    <dsp:sp modelId="{1C724A51-4BBF-46AB-956A-59F5BEB9D8CA}">
      <dsp:nvSpPr>
        <dsp:cNvPr id="0" name=""/>
        <dsp:cNvSpPr/>
      </dsp:nvSpPr>
      <dsp:spPr>
        <a:xfrm>
          <a:off x="2393079" y="1826121"/>
          <a:ext cx="800486" cy="800486"/>
        </a:xfrm>
        <a:prstGeom prst="ellipse">
          <a:avLst/>
        </a:prstGeom>
        <a:blipFill rotWithShape="1">
          <a:blip xmlns:r="http://schemas.openxmlformats.org/officeDocument/2006/relationships" r:embed="rId1"/>
          <a:stretch>
            <a:fillRect/>
          </a:stretch>
        </a:blip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CAEB-A33D-45BC-A0DB-210E5823ACA5}">
      <dsp:nvSpPr>
        <dsp:cNvPr id="0" name=""/>
        <dsp:cNvSpPr/>
      </dsp:nvSpPr>
      <dsp:spPr>
        <a:xfrm rot="10800000">
          <a:off x="1080440" y="523473"/>
          <a:ext cx="3524458" cy="166329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3465" tIns="186690" rIns="348488" bIns="186690" numCol="1" spcCol="1270" anchor="ctr" anchorCtr="0">
          <a:noAutofit/>
        </a:bodyPr>
        <a:lstStyle/>
        <a:p>
          <a:pPr lvl="0" algn="ctr" defTabSz="2178050" rtl="0">
            <a:lnSpc>
              <a:spcPct val="90000"/>
            </a:lnSpc>
            <a:spcBef>
              <a:spcPct val="0"/>
            </a:spcBef>
            <a:spcAft>
              <a:spcPct val="35000"/>
            </a:spcAft>
          </a:pPr>
          <a:r>
            <a:rPr lang="en-US" sz="4900" kern="1200" dirty="0" smtClean="0"/>
            <a:t>Title Page </a:t>
          </a:r>
          <a:endParaRPr lang="en-US" sz="4900" kern="1200" dirty="0"/>
        </a:p>
      </dsp:txBody>
      <dsp:txXfrm rot="10800000">
        <a:off x="1496262" y="523473"/>
        <a:ext cx="3108636" cy="1663290"/>
      </dsp:txXfrm>
    </dsp:sp>
    <dsp:sp modelId="{7582535A-B714-475D-BB00-8BFA58137E2D}">
      <dsp:nvSpPr>
        <dsp:cNvPr id="0" name=""/>
        <dsp:cNvSpPr/>
      </dsp:nvSpPr>
      <dsp:spPr>
        <a:xfrm>
          <a:off x="360146" y="523473"/>
          <a:ext cx="1663290" cy="1663290"/>
        </a:xfrm>
        <a:prstGeom prst="ellipse">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F225FD-75F5-4119-92EC-4E3C0588F786}">
      <dsp:nvSpPr>
        <dsp:cNvPr id="0" name=""/>
        <dsp:cNvSpPr/>
      </dsp:nvSpPr>
      <dsp:spPr>
        <a:xfrm rot="5400000">
          <a:off x="5005281" y="-895236"/>
          <a:ext cx="1043516" cy="3100292"/>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smtClean="0"/>
            <a:t>Right paper?</a:t>
          </a:r>
          <a:endParaRPr lang="en-US" sz="2900" kern="1200" dirty="0"/>
        </a:p>
        <a:p>
          <a:pPr marL="285750" lvl="1" indent="-285750" algn="l" defTabSz="1289050">
            <a:lnSpc>
              <a:spcPct val="90000"/>
            </a:lnSpc>
            <a:spcBef>
              <a:spcPct val="0"/>
            </a:spcBef>
            <a:spcAft>
              <a:spcPct val="15000"/>
            </a:spcAft>
            <a:buChar char="••"/>
          </a:pPr>
          <a:r>
            <a:rPr lang="en-US" sz="2900" kern="1200" dirty="0" smtClean="0"/>
            <a:t>Exp. vs. </a:t>
          </a:r>
          <a:r>
            <a:rPr lang="en-US" sz="2900" kern="1200" dirty="0" err="1" smtClean="0"/>
            <a:t>Theor</a:t>
          </a:r>
          <a:r>
            <a:rPr lang="en-US" sz="2900" kern="1200" dirty="0" smtClean="0"/>
            <a:t>.?</a:t>
          </a:r>
          <a:endParaRPr lang="en-US" sz="2900" kern="1200" dirty="0"/>
        </a:p>
      </dsp:txBody>
      <dsp:txXfrm rot="-5400000">
        <a:off x="3976893" y="184092"/>
        <a:ext cx="3049352" cy="941636"/>
      </dsp:txXfrm>
    </dsp:sp>
    <dsp:sp modelId="{0245F962-D1F2-4B3E-8DC3-BA7B97299529}">
      <dsp:nvSpPr>
        <dsp:cNvPr id="0" name=""/>
        <dsp:cNvSpPr/>
      </dsp:nvSpPr>
      <dsp:spPr>
        <a:xfrm>
          <a:off x="1050813" y="2711"/>
          <a:ext cx="2926080" cy="1304395"/>
        </a:xfrm>
        <a:prstGeom prst="roundRect">
          <a:avLst/>
        </a:prstGeom>
        <a:blipFill>
          <a:blip xmlns:r="http://schemas.openxmlformats.org/officeDocument/2006/relationships" r:embed="rId1">
            <a:duotone>
              <a:schemeClr val="accent3">
                <a:shade val="74000"/>
                <a:satMod val="130000"/>
                <a:lumMod val="90000"/>
              </a:schemeClr>
              <a:schemeClr val="accent3">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209550" tIns="104775" rIns="209550" bIns="104775" numCol="1" spcCol="1270" anchor="ctr" anchorCtr="0">
          <a:noAutofit/>
        </a:bodyPr>
        <a:lstStyle/>
        <a:p>
          <a:pPr lvl="0" algn="ctr" defTabSz="2444750">
            <a:lnSpc>
              <a:spcPct val="90000"/>
            </a:lnSpc>
            <a:spcBef>
              <a:spcPct val="0"/>
            </a:spcBef>
            <a:spcAft>
              <a:spcPct val="35000"/>
            </a:spcAft>
          </a:pPr>
          <a:r>
            <a:rPr lang="en-US" sz="5500" kern="1200" dirty="0" smtClean="0"/>
            <a:t>Topic</a:t>
          </a:r>
          <a:endParaRPr lang="en-US" sz="5500" kern="1200" dirty="0"/>
        </a:p>
      </dsp:txBody>
      <dsp:txXfrm>
        <a:off x="1114488" y="66386"/>
        <a:ext cx="2798730" cy="1177045"/>
      </dsp:txXfrm>
    </dsp:sp>
    <dsp:sp modelId="{F1357369-2AB1-4F50-8F47-35AA20861036}">
      <dsp:nvSpPr>
        <dsp:cNvPr id="0" name=""/>
        <dsp:cNvSpPr/>
      </dsp:nvSpPr>
      <dsp:spPr>
        <a:xfrm rot="5400000">
          <a:off x="5005281" y="474379"/>
          <a:ext cx="1043516" cy="3100292"/>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smtClean="0"/>
            <a:t>Reputed venue?</a:t>
          </a:r>
          <a:endParaRPr lang="en-US" sz="2900" kern="1200" dirty="0"/>
        </a:p>
        <a:p>
          <a:pPr marL="285750" lvl="1" indent="-285750" algn="l" defTabSz="1289050">
            <a:lnSpc>
              <a:spcPct val="90000"/>
            </a:lnSpc>
            <a:spcBef>
              <a:spcPct val="0"/>
            </a:spcBef>
            <a:spcAft>
              <a:spcPct val="15000"/>
            </a:spcAft>
            <a:buChar char="••"/>
          </a:pPr>
          <a:r>
            <a:rPr lang="en-US" sz="2900" kern="1200" dirty="0" smtClean="0"/>
            <a:t>Jour. vs. Conf.?</a:t>
          </a:r>
          <a:endParaRPr lang="en-US" sz="2900" kern="1200" dirty="0"/>
        </a:p>
      </dsp:txBody>
      <dsp:txXfrm rot="-5400000">
        <a:off x="3976893" y="1553707"/>
        <a:ext cx="3049352" cy="941636"/>
      </dsp:txXfrm>
    </dsp:sp>
    <dsp:sp modelId="{9BB81377-3D2A-43B1-AA54-B48B17B11A1A}">
      <dsp:nvSpPr>
        <dsp:cNvPr id="0" name=""/>
        <dsp:cNvSpPr/>
      </dsp:nvSpPr>
      <dsp:spPr>
        <a:xfrm>
          <a:off x="1050813" y="1372327"/>
          <a:ext cx="2926080" cy="1304395"/>
        </a:xfrm>
        <a:prstGeom prst="roundRect">
          <a:avLst/>
        </a:prstGeom>
        <a:blipFill>
          <a:blip xmlns:r="http://schemas.openxmlformats.org/officeDocument/2006/relationships" r:embed="rId1">
            <a:duotone>
              <a:schemeClr val="accent3">
                <a:shade val="74000"/>
                <a:satMod val="130000"/>
                <a:lumMod val="90000"/>
              </a:schemeClr>
              <a:schemeClr val="accent3">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209550" tIns="104775" rIns="209550" bIns="104775" numCol="1" spcCol="1270" anchor="ctr" anchorCtr="0">
          <a:noAutofit/>
        </a:bodyPr>
        <a:lstStyle/>
        <a:p>
          <a:pPr lvl="0" algn="ctr" defTabSz="2444750">
            <a:lnSpc>
              <a:spcPct val="90000"/>
            </a:lnSpc>
            <a:spcBef>
              <a:spcPct val="0"/>
            </a:spcBef>
            <a:spcAft>
              <a:spcPct val="35000"/>
            </a:spcAft>
          </a:pPr>
          <a:r>
            <a:rPr lang="en-US" sz="5500" kern="1200" dirty="0" smtClean="0"/>
            <a:t>Venue</a:t>
          </a:r>
          <a:endParaRPr lang="en-US" sz="5500" kern="1200" dirty="0"/>
        </a:p>
      </dsp:txBody>
      <dsp:txXfrm>
        <a:off x="1114488" y="1436002"/>
        <a:ext cx="2798730" cy="1177045"/>
      </dsp:txXfrm>
    </dsp:sp>
    <dsp:sp modelId="{29A22CE5-BA7E-4422-A1D5-06F367C166C9}">
      <dsp:nvSpPr>
        <dsp:cNvPr id="0" name=""/>
        <dsp:cNvSpPr/>
      </dsp:nvSpPr>
      <dsp:spPr>
        <a:xfrm rot="5400000">
          <a:off x="5005281" y="1843995"/>
          <a:ext cx="1043516" cy="3100292"/>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smtClean="0"/>
            <a:t>Citation?</a:t>
          </a:r>
          <a:endParaRPr lang="en-US" sz="2900" kern="1200" dirty="0"/>
        </a:p>
        <a:p>
          <a:pPr marL="285750" lvl="1" indent="-285750" algn="l" defTabSz="1289050">
            <a:lnSpc>
              <a:spcPct val="90000"/>
            </a:lnSpc>
            <a:spcBef>
              <a:spcPct val="0"/>
            </a:spcBef>
            <a:spcAft>
              <a:spcPct val="15000"/>
            </a:spcAft>
            <a:buChar char="••"/>
          </a:pPr>
          <a:r>
            <a:rPr lang="en-US" sz="2900" kern="1200" dirty="0" smtClean="0"/>
            <a:t>Impact?</a:t>
          </a:r>
          <a:endParaRPr lang="en-US" sz="2900" kern="1200" dirty="0"/>
        </a:p>
      </dsp:txBody>
      <dsp:txXfrm rot="-5400000">
        <a:off x="3976893" y="2923323"/>
        <a:ext cx="3049352" cy="941636"/>
      </dsp:txXfrm>
    </dsp:sp>
    <dsp:sp modelId="{5E22CD4B-4A80-47DC-B0F2-32B081553E64}">
      <dsp:nvSpPr>
        <dsp:cNvPr id="0" name=""/>
        <dsp:cNvSpPr/>
      </dsp:nvSpPr>
      <dsp:spPr>
        <a:xfrm>
          <a:off x="1050813" y="2741943"/>
          <a:ext cx="2926080" cy="1304395"/>
        </a:xfrm>
        <a:prstGeom prst="roundRect">
          <a:avLst/>
        </a:prstGeom>
        <a:blipFill>
          <a:blip xmlns:r="http://schemas.openxmlformats.org/officeDocument/2006/relationships" r:embed="rId1">
            <a:duotone>
              <a:schemeClr val="accent3">
                <a:shade val="74000"/>
                <a:satMod val="130000"/>
                <a:lumMod val="90000"/>
              </a:schemeClr>
              <a:schemeClr val="accent3">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209550" tIns="104775" rIns="209550" bIns="104775" numCol="1" spcCol="1270" anchor="ctr" anchorCtr="0">
          <a:noAutofit/>
        </a:bodyPr>
        <a:lstStyle/>
        <a:p>
          <a:pPr lvl="0" algn="ctr" defTabSz="2444750">
            <a:lnSpc>
              <a:spcPct val="90000"/>
            </a:lnSpc>
            <a:spcBef>
              <a:spcPct val="0"/>
            </a:spcBef>
            <a:spcAft>
              <a:spcPct val="35000"/>
            </a:spcAft>
          </a:pPr>
          <a:r>
            <a:rPr lang="en-US" sz="5500" kern="1200" dirty="0" smtClean="0"/>
            <a:t>Quality</a:t>
          </a:r>
          <a:endParaRPr lang="en-US" sz="5500" kern="1200" dirty="0"/>
        </a:p>
      </dsp:txBody>
      <dsp:txXfrm>
        <a:off x="1114488" y="2805618"/>
        <a:ext cx="2798730" cy="1177045"/>
      </dsp:txXfrm>
    </dsp:sp>
    <dsp:sp modelId="{B9AEF564-C1C9-4342-BB95-2F01B7BA4298}">
      <dsp:nvSpPr>
        <dsp:cNvPr id="0" name=""/>
        <dsp:cNvSpPr/>
      </dsp:nvSpPr>
      <dsp:spPr>
        <a:xfrm rot="5400000">
          <a:off x="5005281" y="3213610"/>
          <a:ext cx="1043516" cy="3100292"/>
        </a:xfrm>
        <a:prstGeom prst="round2SameRect">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0490" tIns="55245" rIns="110490" bIns="55245" numCol="1" spcCol="1270" anchor="ctr" anchorCtr="0">
          <a:noAutofit/>
        </a:bodyPr>
        <a:lstStyle/>
        <a:p>
          <a:pPr marL="285750" lvl="1" indent="-285750" algn="l" defTabSz="1289050">
            <a:lnSpc>
              <a:spcPct val="90000"/>
            </a:lnSpc>
            <a:spcBef>
              <a:spcPct val="0"/>
            </a:spcBef>
            <a:spcAft>
              <a:spcPct val="15000"/>
            </a:spcAft>
            <a:buChar char="••"/>
          </a:pPr>
          <a:r>
            <a:rPr lang="en-US" sz="2900" kern="1200" dirty="0" smtClean="0"/>
            <a:t>Reputed?</a:t>
          </a:r>
          <a:endParaRPr lang="en-US" sz="2900" kern="1200" dirty="0"/>
        </a:p>
        <a:p>
          <a:pPr marL="285750" lvl="1" indent="-285750" algn="l" defTabSz="1289050">
            <a:lnSpc>
              <a:spcPct val="90000"/>
            </a:lnSpc>
            <a:spcBef>
              <a:spcPct val="0"/>
            </a:spcBef>
            <a:spcAft>
              <a:spcPct val="15000"/>
            </a:spcAft>
            <a:buChar char="••"/>
          </a:pPr>
          <a:r>
            <a:rPr lang="en-US" sz="2900" kern="1200" dirty="0" smtClean="0"/>
            <a:t>Recent Works?</a:t>
          </a:r>
          <a:endParaRPr lang="en-US" sz="2900" kern="1200" dirty="0"/>
        </a:p>
      </dsp:txBody>
      <dsp:txXfrm rot="-5400000">
        <a:off x="3976893" y="4292938"/>
        <a:ext cx="3049352" cy="941636"/>
      </dsp:txXfrm>
    </dsp:sp>
    <dsp:sp modelId="{8DC62133-DAAF-4533-8EC3-289530AA1A12}">
      <dsp:nvSpPr>
        <dsp:cNvPr id="0" name=""/>
        <dsp:cNvSpPr/>
      </dsp:nvSpPr>
      <dsp:spPr>
        <a:xfrm>
          <a:off x="1050813" y="4111559"/>
          <a:ext cx="2926080" cy="1304395"/>
        </a:xfrm>
        <a:prstGeom prst="roundRect">
          <a:avLst/>
        </a:prstGeom>
        <a:blipFill>
          <a:blip xmlns:r="http://schemas.openxmlformats.org/officeDocument/2006/relationships" r:embed="rId1">
            <a:duotone>
              <a:schemeClr val="accent3">
                <a:shade val="74000"/>
                <a:satMod val="130000"/>
                <a:lumMod val="90000"/>
              </a:schemeClr>
              <a:schemeClr val="accent3">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209550" tIns="104775" rIns="209550" bIns="104775" numCol="1" spcCol="1270" anchor="ctr" anchorCtr="0">
          <a:noAutofit/>
        </a:bodyPr>
        <a:lstStyle/>
        <a:p>
          <a:pPr lvl="0" algn="ctr" defTabSz="2444750">
            <a:lnSpc>
              <a:spcPct val="90000"/>
            </a:lnSpc>
            <a:spcBef>
              <a:spcPct val="0"/>
            </a:spcBef>
            <a:spcAft>
              <a:spcPct val="35000"/>
            </a:spcAft>
          </a:pPr>
          <a:r>
            <a:rPr lang="en-US" sz="5500" kern="1200" dirty="0" smtClean="0"/>
            <a:t>Authors</a:t>
          </a:r>
          <a:endParaRPr lang="en-US" sz="5500" kern="1200" dirty="0"/>
        </a:p>
      </dsp:txBody>
      <dsp:txXfrm>
        <a:off x="1114488" y="4175234"/>
        <a:ext cx="2798730" cy="1177045"/>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4E92A-BF1D-43E4-A742-EA24E679BD0C}">
      <dsp:nvSpPr>
        <dsp:cNvPr id="0" name=""/>
        <dsp:cNvSpPr/>
      </dsp:nvSpPr>
      <dsp:spPr>
        <a:xfrm rot="5400000">
          <a:off x="3506806" y="130656"/>
          <a:ext cx="2008628" cy="1747506"/>
        </a:xfrm>
        <a:prstGeom prst="hexagon">
          <a:avLst>
            <a:gd name="adj" fmla="val 25000"/>
            <a:gd name="vf" fmla="val 11547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Title</a:t>
          </a:r>
          <a:endParaRPr lang="en-US" sz="1800" kern="1200" dirty="0"/>
        </a:p>
      </dsp:txBody>
      <dsp:txXfrm rot="-5400000">
        <a:off x="3909687" y="313106"/>
        <a:ext cx="1202866" cy="1382606"/>
      </dsp:txXfrm>
    </dsp:sp>
    <dsp:sp modelId="{E9F12555-8A40-4001-A9FB-6F4E72E45222}">
      <dsp:nvSpPr>
        <dsp:cNvPr id="0" name=""/>
        <dsp:cNvSpPr/>
      </dsp:nvSpPr>
      <dsp:spPr>
        <a:xfrm>
          <a:off x="5437901" y="401821"/>
          <a:ext cx="2241629" cy="12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US" sz="2400" kern="1200" dirty="0" smtClean="0"/>
            <a:t>Tentative</a:t>
          </a:r>
          <a:endParaRPr lang="en-US" sz="2400" kern="1200" dirty="0"/>
        </a:p>
      </dsp:txBody>
      <dsp:txXfrm>
        <a:off x="5437901" y="401821"/>
        <a:ext cx="2241629" cy="1205177"/>
      </dsp:txXfrm>
    </dsp:sp>
    <dsp:sp modelId="{699A9817-6D21-4959-B723-17C2C739BD04}">
      <dsp:nvSpPr>
        <dsp:cNvPr id="0" name=""/>
        <dsp:cNvSpPr/>
      </dsp:nvSpPr>
      <dsp:spPr>
        <a:xfrm rot="5400000">
          <a:off x="1619499" y="130656"/>
          <a:ext cx="2008628" cy="1747506"/>
        </a:xfrm>
        <a:prstGeom prst="hexagon">
          <a:avLst>
            <a:gd name="adj" fmla="val 25000"/>
            <a:gd name="vf" fmla="val 115470"/>
          </a:avLst>
        </a:prstGeom>
        <a:solidFill>
          <a:schemeClr val="accent3">
            <a:hueOff val="-2465633"/>
            <a:satOff val="2512"/>
            <a:lumOff val="-47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2022380" y="313106"/>
        <a:ext cx="1202866" cy="1382606"/>
      </dsp:txXfrm>
    </dsp:sp>
    <dsp:sp modelId="{04B51A88-CFDB-4796-A507-17E0BB2FF8C5}">
      <dsp:nvSpPr>
        <dsp:cNvPr id="0" name=""/>
        <dsp:cNvSpPr/>
      </dsp:nvSpPr>
      <dsp:spPr>
        <a:xfrm rot="5400000">
          <a:off x="2559537" y="1835580"/>
          <a:ext cx="2008628" cy="1747506"/>
        </a:xfrm>
        <a:prstGeom prst="hexagon">
          <a:avLst>
            <a:gd name="adj" fmla="val 25000"/>
            <a:gd name="vf" fmla="val 115470"/>
          </a:avLst>
        </a:prstGeom>
        <a:solidFill>
          <a:schemeClr val="accent3">
            <a:hueOff val="-4931266"/>
            <a:satOff val="5025"/>
            <a:lumOff val="-94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Author Order</a:t>
          </a:r>
          <a:endParaRPr lang="en-US" sz="2400" kern="1200" dirty="0"/>
        </a:p>
      </dsp:txBody>
      <dsp:txXfrm rot="-5400000">
        <a:off x="2962418" y="2018030"/>
        <a:ext cx="1202866" cy="1382606"/>
      </dsp:txXfrm>
    </dsp:sp>
    <dsp:sp modelId="{AF464589-4680-4A5A-B5CA-AFA776756D13}">
      <dsp:nvSpPr>
        <dsp:cNvPr id="0" name=""/>
        <dsp:cNvSpPr/>
      </dsp:nvSpPr>
      <dsp:spPr>
        <a:xfrm>
          <a:off x="448468" y="2106744"/>
          <a:ext cx="2169318" cy="12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r>
            <a:rPr lang="en-US" sz="2000" kern="1200" dirty="0" smtClean="0"/>
            <a:t>Avoid  hurt feeling</a:t>
          </a:r>
        </a:p>
        <a:p>
          <a:pPr lvl="0" algn="r" defTabSz="889000">
            <a:lnSpc>
              <a:spcPct val="90000"/>
            </a:lnSpc>
            <a:spcBef>
              <a:spcPct val="0"/>
            </a:spcBef>
            <a:spcAft>
              <a:spcPct val="35000"/>
            </a:spcAft>
          </a:pPr>
          <a:r>
            <a:rPr lang="en-US" sz="2000" kern="1200" dirty="0" smtClean="0"/>
            <a:t>Assign Responsibilities</a:t>
          </a:r>
          <a:endParaRPr lang="en-US" sz="2000" kern="1200" dirty="0"/>
        </a:p>
      </dsp:txBody>
      <dsp:txXfrm>
        <a:off x="448468" y="2106744"/>
        <a:ext cx="2169318" cy="1205177"/>
      </dsp:txXfrm>
    </dsp:sp>
    <dsp:sp modelId="{D525E730-608D-4ACF-95C7-44952899A6AB}">
      <dsp:nvSpPr>
        <dsp:cNvPr id="0" name=""/>
        <dsp:cNvSpPr/>
      </dsp:nvSpPr>
      <dsp:spPr>
        <a:xfrm rot="5400000">
          <a:off x="4446844" y="1835580"/>
          <a:ext cx="2008628" cy="1747506"/>
        </a:xfrm>
        <a:prstGeom prst="hexagon">
          <a:avLst>
            <a:gd name="adj" fmla="val 25000"/>
            <a:gd name="vf" fmla="val 115470"/>
          </a:avLst>
        </a:prstGeom>
        <a:solidFill>
          <a:schemeClr val="accent3">
            <a:hueOff val="-7396900"/>
            <a:satOff val="7537"/>
            <a:lumOff val="-141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4849725" y="2018030"/>
        <a:ext cx="1202866" cy="1382606"/>
      </dsp:txXfrm>
    </dsp:sp>
    <dsp:sp modelId="{9552AB62-E712-4B12-8030-0A53C430685D}">
      <dsp:nvSpPr>
        <dsp:cNvPr id="0" name=""/>
        <dsp:cNvSpPr/>
      </dsp:nvSpPr>
      <dsp:spPr>
        <a:xfrm rot="5400000">
          <a:off x="3506806" y="3540503"/>
          <a:ext cx="2008628" cy="1747506"/>
        </a:xfrm>
        <a:prstGeom prst="hexagon">
          <a:avLst>
            <a:gd name="adj" fmla="val 25000"/>
            <a:gd name="vf" fmla="val 115470"/>
          </a:avLst>
        </a:prstGeom>
        <a:solidFill>
          <a:schemeClr val="accent3">
            <a:hueOff val="-9862533"/>
            <a:satOff val="10050"/>
            <a:lumOff val="-188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Sources</a:t>
          </a:r>
        </a:p>
        <a:p>
          <a:pPr lvl="0" algn="ctr" defTabSz="800100">
            <a:lnSpc>
              <a:spcPct val="90000"/>
            </a:lnSpc>
            <a:spcBef>
              <a:spcPct val="0"/>
            </a:spcBef>
            <a:spcAft>
              <a:spcPct val="35000"/>
            </a:spcAft>
          </a:pPr>
          <a:r>
            <a:rPr lang="en-US" sz="1800" kern="1200" dirty="0" smtClean="0"/>
            <a:t>of</a:t>
          </a:r>
        </a:p>
        <a:p>
          <a:pPr lvl="0" algn="ctr" defTabSz="800100">
            <a:lnSpc>
              <a:spcPct val="90000"/>
            </a:lnSpc>
            <a:spcBef>
              <a:spcPct val="0"/>
            </a:spcBef>
            <a:spcAft>
              <a:spcPct val="35000"/>
            </a:spcAft>
          </a:pPr>
          <a:r>
            <a:rPr lang="en-US" sz="1800" kern="1200" dirty="0" smtClean="0"/>
            <a:t>Support</a:t>
          </a:r>
        </a:p>
        <a:p>
          <a:pPr lvl="0" algn="ctr" defTabSz="800100">
            <a:lnSpc>
              <a:spcPct val="90000"/>
            </a:lnSpc>
            <a:spcBef>
              <a:spcPct val="0"/>
            </a:spcBef>
            <a:spcAft>
              <a:spcPct val="35000"/>
            </a:spcAft>
          </a:pPr>
          <a:endParaRPr lang="en-US" sz="1800" kern="1200" dirty="0"/>
        </a:p>
      </dsp:txBody>
      <dsp:txXfrm rot="-5400000">
        <a:off x="3909687" y="3722953"/>
        <a:ext cx="1202866" cy="1382606"/>
      </dsp:txXfrm>
    </dsp:sp>
    <dsp:sp modelId="{C0405991-6FF3-40DA-972C-A63E6F81EA1D}">
      <dsp:nvSpPr>
        <dsp:cNvPr id="0" name=""/>
        <dsp:cNvSpPr/>
      </dsp:nvSpPr>
      <dsp:spPr>
        <a:xfrm>
          <a:off x="5437901" y="3811668"/>
          <a:ext cx="2241629" cy="12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l" defTabSz="800100">
            <a:lnSpc>
              <a:spcPct val="90000"/>
            </a:lnSpc>
            <a:spcBef>
              <a:spcPct val="0"/>
            </a:spcBef>
            <a:spcAft>
              <a:spcPct val="35000"/>
            </a:spcAft>
          </a:pPr>
          <a:r>
            <a:rPr lang="en-US" sz="1800" kern="1200" dirty="0" smtClean="0"/>
            <a:t>Acknowledgement</a:t>
          </a:r>
          <a:endParaRPr lang="en-US" sz="1800" kern="1200" dirty="0"/>
        </a:p>
      </dsp:txBody>
      <dsp:txXfrm>
        <a:off x="5437901" y="3811668"/>
        <a:ext cx="2241629" cy="1205177"/>
      </dsp:txXfrm>
    </dsp:sp>
    <dsp:sp modelId="{06379DA4-6CD9-4694-B88C-DEF3CD7A94B8}">
      <dsp:nvSpPr>
        <dsp:cNvPr id="0" name=""/>
        <dsp:cNvSpPr/>
      </dsp:nvSpPr>
      <dsp:spPr>
        <a:xfrm rot="5400000">
          <a:off x="1619499" y="3540503"/>
          <a:ext cx="2008628" cy="1747506"/>
        </a:xfrm>
        <a:prstGeom prst="hexagon">
          <a:avLst>
            <a:gd name="adj" fmla="val 25000"/>
            <a:gd name="vf" fmla="val 115470"/>
          </a:avLst>
        </a:prstGeom>
        <a:solidFill>
          <a:schemeClr val="accent3">
            <a:hueOff val="-12328166"/>
            <a:satOff val="12562"/>
            <a:lumOff val="-235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600200">
            <a:lnSpc>
              <a:spcPct val="90000"/>
            </a:lnSpc>
            <a:spcBef>
              <a:spcPct val="0"/>
            </a:spcBef>
            <a:spcAft>
              <a:spcPct val="35000"/>
            </a:spcAft>
          </a:pPr>
          <a:endParaRPr lang="en-US" sz="3600" kern="1200"/>
        </a:p>
      </dsp:txBody>
      <dsp:txXfrm rot="-5400000">
        <a:off x="2022380" y="3722953"/>
        <a:ext cx="1202866" cy="1382606"/>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29C4C3-8ADD-4476-B1BD-D1AA91D9A077}">
      <dsp:nvSpPr>
        <dsp:cNvPr id="0" name=""/>
        <dsp:cNvSpPr/>
      </dsp:nvSpPr>
      <dsp:spPr>
        <a:xfrm>
          <a:off x="0" y="1665333"/>
          <a:ext cx="3543226" cy="2088000"/>
        </a:xfrm>
        <a:prstGeom prst="rightArrow">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A3BB04-F943-4D7F-B786-11A768E9756E}">
      <dsp:nvSpPr>
        <dsp:cNvPr id="0" name=""/>
        <dsp:cNvSpPr/>
      </dsp:nvSpPr>
      <dsp:spPr>
        <a:xfrm>
          <a:off x="285811" y="2187333"/>
          <a:ext cx="2903092" cy="1044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94640" rIns="0" bIns="294640" numCol="1" spcCol="1270" anchor="ctr" anchorCtr="0">
          <a:noAutofit/>
        </a:bodyPr>
        <a:lstStyle/>
        <a:p>
          <a:pPr lvl="0" algn="ctr" defTabSz="1289050">
            <a:lnSpc>
              <a:spcPct val="90000"/>
            </a:lnSpc>
            <a:spcBef>
              <a:spcPct val="0"/>
            </a:spcBef>
            <a:spcAft>
              <a:spcPct val="35000"/>
            </a:spcAft>
          </a:pPr>
          <a:r>
            <a:rPr lang="en-US" sz="2900" kern="1200" dirty="0" smtClean="0"/>
            <a:t>Fix earlier than later</a:t>
          </a:r>
          <a:endParaRPr lang="en-US" sz="2900" kern="1200" dirty="0"/>
        </a:p>
      </dsp:txBody>
      <dsp:txXfrm>
        <a:off x="285811" y="2187333"/>
        <a:ext cx="2903092" cy="104400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800C5-DCB7-48AE-9831-DD6E1161EEDF}">
      <dsp:nvSpPr>
        <dsp:cNvPr id="0" name=""/>
        <dsp:cNvSpPr/>
      </dsp:nvSpPr>
      <dsp:spPr>
        <a:xfrm>
          <a:off x="0" y="0"/>
          <a:ext cx="3059666"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F1937F-0197-4849-9FA7-0C0108464D59}">
      <dsp:nvSpPr>
        <dsp:cNvPr id="0" name=""/>
        <dsp:cNvSpPr/>
      </dsp:nvSpPr>
      <dsp:spPr>
        <a:xfrm>
          <a:off x="0" y="0"/>
          <a:ext cx="611933" cy="1926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Order</a:t>
          </a:r>
          <a:endParaRPr lang="en-US" sz="1600" kern="1200" dirty="0"/>
        </a:p>
      </dsp:txBody>
      <dsp:txXfrm>
        <a:off x="0" y="0"/>
        <a:ext cx="611933" cy="1926864"/>
      </dsp:txXfrm>
    </dsp:sp>
    <dsp:sp modelId="{8FEE37E3-FFF9-4FE7-B918-759C22B08C08}">
      <dsp:nvSpPr>
        <dsp:cNvPr id="0" name=""/>
        <dsp:cNvSpPr/>
      </dsp:nvSpPr>
      <dsp:spPr>
        <a:xfrm>
          <a:off x="657828" y="22651"/>
          <a:ext cx="2401837" cy="453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Alphabetic</a:t>
          </a:r>
          <a:endParaRPr lang="en-US" sz="2100" kern="1200" dirty="0"/>
        </a:p>
      </dsp:txBody>
      <dsp:txXfrm>
        <a:off x="657828" y="22651"/>
        <a:ext cx="2401837" cy="453020"/>
      </dsp:txXfrm>
    </dsp:sp>
    <dsp:sp modelId="{5F6CE220-8F76-4EAC-8B7D-2C836F443D37}">
      <dsp:nvSpPr>
        <dsp:cNvPr id="0" name=""/>
        <dsp:cNvSpPr/>
      </dsp:nvSpPr>
      <dsp:spPr>
        <a:xfrm>
          <a:off x="611933" y="475671"/>
          <a:ext cx="2447732"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B66DC96-F9BF-4F4C-9EF8-4AD711C73D6E}">
      <dsp:nvSpPr>
        <dsp:cNvPr id="0" name=""/>
        <dsp:cNvSpPr/>
      </dsp:nvSpPr>
      <dsp:spPr>
        <a:xfrm>
          <a:off x="657828" y="498322"/>
          <a:ext cx="2401837" cy="453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Corr.</a:t>
          </a:r>
          <a:endParaRPr lang="en-US" sz="2100" kern="1200" dirty="0"/>
        </a:p>
      </dsp:txBody>
      <dsp:txXfrm>
        <a:off x="657828" y="498322"/>
        <a:ext cx="2401837" cy="453020"/>
      </dsp:txXfrm>
    </dsp:sp>
    <dsp:sp modelId="{F20E2DB9-DCC6-44CC-A239-DB4D1F4B2ACA}">
      <dsp:nvSpPr>
        <dsp:cNvPr id="0" name=""/>
        <dsp:cNvSpPr/>
      </dsp:nvSpPr>
      <dsp:spPr>
        <a:xfrm>
          <a:off x="611933" y="951342"/>
          <a:ext cx="2447732"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85738EE-B474-462D-8AA8-BF12C863C791}">
      <dsp:nvSpPr>
        <dsp:cNvPr id="0" name=""/>
        <dsp:cNvSpPr/>
      </dsp:nvSpPr>
      <dsp:spPr>
        <a:xfrm>
          <a:off x="657828" y="973993"/>
          <a:ext cx="2401837" cy="453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Senior</a:t>
          </a:r>
          <a:endParaRPr lang="en-US" sz="2100" kern="1200" dirty="0"/>
        </a:p>
      </dsp:txBody>
      <dsp:txXfrm>
        <a:off x="657828" y="973993"/>
        <a:ext cx="2401837" cy="453020"/>
      </dsp:txXfrm>
    </dsp:sp>
    <dsp:sp modelId="{9638DA03-B188-455D-B231-951BBB77ECE2}">
      <dsp:nvSpPr>
        <dsp:cNvPr id="0" name=""/>
        <dsp:cNvSpPr/>
      </dsp:nvSpPr>
      <dsp:spPr>
        <a:xfrm>
          <a:off x="611933" y="1427013"/>
          <a:ext cx="2447732"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01F455-CFCE-46C6-9606-F0A721CB72F2}">
      <dsp:nvSpPr>
        <dsp:cNvPr id="0" name=""/>
        <dsp:cNvSpPr/>
      </dsp:nvSpPr>
      <dsp:spPr>
        <a:xfrm>
          <a:off x="657828" y="1449664"/>
          <a:ext cx="2401837" cy="453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First</a:t>
          </a:r>
          <a:endParaRPr lang="en-US" sz="2100" kern="1200" dirty="0"/>
        </a:p>
      </dsp:txBody>
      <dsp:txXfrm>
        <a:off x="657828" y="1449664"/>
        <a:ext cx="2401837" cy="453020"/>
      </dsp:txXfrm>
    </dsp:sp>
    <dsp:sp modelId="{8EA3688C-092D-4A25-8E9C-F0C153DDAE69}">
      <dsp:nvSpPr>
        <dsp:cNvPr id="0" name=""/>
        <dsp:cNvSpPr/>
      </dsp:nvSpPr>
      <dsp:spPr>
        <a:xfrm>
          <a:off x="611933" y="1902684"/>
          <a:ext cx="2447732"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3E1D9A-2A40-4363-8D2D-E5AABD66A37A}">
      <dsp:nvSpPr>
        <dsp:cNvPr id="0" name=""/>
        <dsp:cNvSpPr/>
      </dsp:nvSpPr>
      <dsp:spPr>
        <a:xfrm rot="5400000">
          <a:off x="1393647" y="1214484"/>
          <a:ext cx="1066581" cy="1214265"/>
        </a:xfrm>
        <a:prstGeom prst="bentUpArrow">
          <a:avLst>
            <a:gd name="adj1" fmla="val 32840"/>
            <a:gd name="adj2" fmla="val 25000"/>
            <a:gd name="adj3" fmla="val 35780"/>
          </a:avLst>
        </a:prstGeom>
        <a:solidFill>
          <a:schemeClr val="accent3">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D6AB21-387F-4B10-8A40-8A1CE10436F4}">
      <dsp:nvSpPr>
        <dsp:cNvPr id="0" name=""/>
        <dsp:cNvSpPr/>
      </dsp:nvSpPr>
      <dsp:spPr>
        <a:xfrm>
          <a:off x="1111068" y="32157"/>
          <a:ext cx="1795494" cy="1256788"/>
        </a:xfrm>
        <a:prstGeom prst="roundRect">
          <a:avLst>
            <a:gd name="adj" fmla="val 1667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ea typeface="+mn-ea"/>
              <a:cs typeface="+mn-cs"/>
            </a:rPr>
            <a:t>Create an outline first</a:t>
          </a:r>
        </a:p>
      </dsp:txBody>
      <dsp:txXfrm>
        <a:off x="1172430" y="93519"/>
        <a:ext cx="1672770" cy="1134064"/>
      </dsp:txXfrm>
    </dsp:sp>
    <dsp:sp modelId="{5F579DA0-DD8C-420D-A7AA-806BAA4D8FEE}">
      <dsp:nvSpPr>
        <dsp:cNvPr id="0" name=""/>
        <dsp:cNvSpPr/>
      </dsp:nvSpPr>
      <dsp:spPr>
        <a:xfrm>
          <a:off x="2906563" y="152021"/>
          <a:ext cx="1305871" cy="1015791"/>
        </a:xfrm>
        <a:prstGeom prst="rect">
          <a:avLst/>
        </a:prstGeom>
        <a:noFill/>
        <a:ln>
          <a:noFill/>
        </a:ln>
        <a:effectLst/>
      </dsp:spPr>
      <dsp:style>
        <a:lnRef idx="0">
          <a:scrgbClr r="0" g="0" b="0"/>
        </a:lnRef>
        <a:fillRef idx="0">
          <a:scrgbClr r="0" g="0" b="0"/>
        </a:fillRef>
        <a:effectRef idx="0">
          <a:scrgbClr r="0" g="0" b="0"/>
        </a:effectRef>
        <a:fontRef idx="minor"/>
      </dsp:style>
    </dsp:sp>
    <dsp:sp modelId="{C2D68943-AA1D-4890-99D9-7FCE548F199D}">
      <dsp:nvSpPr>
        <dsp:cNvPr id="0" name=""/>
        <dsp:cNvSpPr/>
      </dsp:nvSpPr>
      <dsp:spPr>
        <a:xfrm rot="5400000">
          <a:off x="2882303" y="2626272"/>
          <a:ext cx="1066581" cy="1214265"/>
        </a:xfrm>
        <a:prstGeom prst="bentUpArrow">
          <a:avLst>
            <a:gd name="adj1" fmla="val 32840"/>
            <a:gd name="adj2" fmla="val 25000"/>
            <a:gd name="adj3" fmla="val 35780"/>
          </a:avLst>
        </a:prstGeom>
        <a:solidFill>
          <a:schemeClr val="accent3">
            <a:tint val="50000"/>
            <a:hueOff val="-6431455"/>
            <a:satOff val="594"/>
            <a:lumOff val="650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5730CF-E23F-4DA0-81E1-60E9715E256E}">
      <dsp:nvSpPr>
        <dsp:cNvPr id="0" name=""/>
        <dsp:cNvSpPr/>
      </dsp:nvSpPr>
      <dsp:spPr>
        <a:xfrm>
          <a:off x="2599724" y="1443945"/>
          <a:ext cx="1795494" cy="1256788"/>
        </a:xfrm>
        <a:prstGeom prst="roundRect">
          <a:avLst>
            <a:gd name="adj" fmla="val 16670"/>
          </a:avLst>
        </a:prstGeom>
        <a:solidFill>
          <a:schemeClr val="accent3">
            <a:hueOff val="-4109389"/>
            <a:satOff val="4187"/>
            <a:lumOff val="-7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ea typeface="+mn-ea"/>
              <a:cs typeface="+mn-cs"/>
            </a:rPr>
            <a:t>Plan on multiple drafts</a:t>
          </a:r>
        </a:p>
      </dsp:txBody>
      <dsp:txXfrm>
        <a:off x="2661086" y="1505307"/>
        <a:ext cx="1672770" cy="1134064"/>
      </dsp:txXfrm>
    </dsp:sp>
    <dsp:sp modelId="{C97BD71C-6321-4EEA-B258-BFD99EB4D888}">
      <dsp:nvSpPr>
        <dsp:cNvPr id="0" name=""/>
        <dsp:cNvSpPr/>
      </dsp:nvSpPr>
      <dsp:spPr>
        <a:xfrm>
          <a:off x="4395219" y="1563808"/>
          <a:ext cx="1305871" cy="1015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US" sz="1300" kern="1200" smtClean="0">
              <a:ea typeface="+mn-ea"/>
            </a:rPr>
            <a:t>Filename with dates</a:t>
          </a:r>
          <a:endParaRPr lang="en-US" sz="1300" kern="1200" dirty="0" smtClean="0">
            <a:ea typeface="+mn-ea"/>
          </a:endParaRPr>
        </a:p>
        <a:p>
          <a:pPr marL="114300" lvl="1" indent="-114300" algn="l" defTabSz="577850">
            <a:lnSpc>
              <a:spcPct val="90000"/>
            </a:lnSpc>
            <a:spcBef>
              <a:spcPct val="0"/>
            </a:spcBef>
            <a:spcAft>
              <a:spcPct val="15000"/>
            </a:spcAft>
            <a:buChar char="••"/>
          </a:pPr>
          <a:r>
            <a:rPr lang="en-US" sz="1300" kern="1200" smtClean="0">
              <a:ea typeface="+mn-ea"/>
            </a:rPr>
            <a:t>One filename written over with new draft</a:t>
          </a:r>
          <a:endParaRPr lang="en-US" sz="1300" kern="1200" dirty="0" smtClean="0">
            <a:ea typeface="+mn-ea"/>
          </a:endParaRPr>
        </a:p>
      </dsp:txBody>
      <dsp:txXfrm>
        <a:off x="4395219" y="1563808"/>
        <a:ext cx="1305871" cy="1015791"/>
      </dsp:txXfrm>
    </dsp:sp>
    <dsp:sp modelId="{181BDAA3-4C1A-4348-961F-F0480AF7CD6C}">
      <dsp:nvSpPr>
        <dsp:cNvPr id="0" name=""/>
        <dsp:cNvSpPr/>
      </dsp:nvSpPr>
      <dsp:spPr>
        <a:xfrm rot="5400000">
          <a:off x="4370959" y="4038059"/>
          <a:ext cx="1066581" cy="1214265"/>
        </a:xfrm>
        <a:prstGeom prst="bentUpArrow">
          <a:avLst>
            <a:gd name="adj1" fmla="val 32840"/>
            <a:gd name="adj2" fmla="val 25000"/>
            <a:gd name="adj3" fmla="val 35780"/>
          </a:avLst>
        </a:prstGeom>
        <a:solidFill>
          <a:schemeClr val="accent3">
            <a:tint val="50000"/>
            <a:hueOff val="-12862910"/>
            <a:satOff val="1187"/>
            <a:lumOff val="1300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B212D2C-D6AC-44A1-97D8-3330763C3F78}">
      <dsp:nvSpPr>
        <dsp:cNvPr id="0" name=""/>
        <dsp:cNvSpPr/>
      </dsp:nvSpPr>
      <dsp:spPr>
        <a:xfrm>
          <a:off x="4088380" y="2855733"/>
          <a:ext cx="1795494" cy="1256788"/>
        </a:xfrm>
        <a:prstGeom prst="roundRect">
          <a:avLst>
            <a:gd name="adj" fmla="val 16670"/>
          </a:avLst>
        </a:prstGeom>
        <a:solidFill>
          <a:schemeClr val="accent3">
            <a:hueOff val="-8218778"/>
            <a:satOff val="8375"/>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dirty="0" smtClean="0">
              <a:ea typeface="+mn-ea"/>
              <a:cs typeface="+mn-cs"/>
            </a:rPr>
            <a:t>Tables/figures early</a:t>
          </a:r>
        </a:p>
      </dsp:txBody>
      <dsp:txXfrm>
        <a:off x="4149742" y="2917095"/>
        <a:ext cx="1672770" cy="1134064"/>
      </dsp:txXfrm>
    </dsp:sp>
    <dsp:sp modelId="{586012A5-1D06-45E0-AE84-877E46E15DB5}">
      <dsp:nvSpPr>
        <dsp:cNvPr id="0" name=""/>
        <dsp:cNvSpPr/>
      </dsp:nvSpPr>
      <dsp:spPr>
        <a:xfrm>
          <a:off x="5883875" y="2975596"/>
          <a:ext cx="1305871" cy="1015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14300" lvl="1" indent="-114300" algn="l" defTabSz="577850">
            <a:lnSpc>
              <a:spcPct val="90000"/>
            </a:lnSpc>
            <a:spcBef>
              <a:spcPct val="0"/>
            </a:spcBef>
            <a:spcAft>
              <a:spcPct val="15000"/>
            </a:spcAft>
            <a:buChar char="••"/>
          </a:pPr>
          <a:r>
            <a:rPr lang="en-US" sz="1300" kern="1200" dirty="0" smtClean="0">
              <a:ea typeface="+mn-ea"/>
              <a:cs typeface="+mn-cs"/>
            </a:rPr>
            <a:t>prompt more analysis</a:t>
          </a:r>
        </a:p>
      </dsp:txBody>
      <dsp:txXfrm>
        <a:off x="5883875" y="2975596"/>
        <a:ext cx="1305871" cy="1015791"/>
      </dsp:txXfrm>
    </dsp:sp>
    <dsp:sp modelId="{CE9ED1AF-949F-4689-82BA-868136C4EDA7}">
      <dsp:nvSpPr>
        <dsp:cNvPr id="0" name=""/>
        <dsp:cNvSpPr/>
      </dsp:nvSpPr>
      <dsp:spPr>
        <a:xfrm>
          <a:off x="5577036" y="4267521"/>
          <a:ext cx="1795494" cy="1256788"/>
        </a:xfrm>
        <a:prstGeom prst="roundRect">
          <a:avLst>
            <a:gd name="adj" fmla="val 16670"/>
          </a:avLst>
        </a:prstGeom>
        <a:solidFill>
          <a:schemeClr val="accent3">
            <a:hueOff val="-12328166"/>
            <a:satOff val="12562"/>
            <a:lumOff val="-235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lvl="0" algn="ctr" defTabSz="933450">
            <a:lnSpc>
              <a:spcPct val="90000"/>
            </a:lnSpc>
            <a:spcBef>
              <a:spcPct val="0"/>
            </a:spcBef>
            <a:spcAft>
              <a:spcPct val="35000"/>
            </a:spcAft>
          </a:pPr>
          <a:r>
            <a:rPr lang="en-US" sz="2100" kern="1200" smtClean="0">
              <a:ea typeface="+mn-ea"/>
              <a:cs typeface="+mn-cs"/>
            </a:rPr>
            <a:t>Deadlines for you and coauthors</a:t>
          </a:r>
          <a:endParaRPr lang="en-US" sz="2100" kern="1200" dirty="0" smtClean="0">
            <a:ea typeface="+mn-ea"/>
            <a:cs typeface="+mn-cs"/>
          </a:endParaRPr>
        </a:p>
      </dsp:txBody>
      <dsp:txXfrm>
        <a:off x="5638398" y="4328883"/>
        <a:ext cx="1672770" cy="1134064"/>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CAEB-A33D-45BC-A0DB-210E5823ACA5}">
      <dsp:nvSpPr>
        <dsp:cNvPr id="0" name=""/>
        <dsp:cNvSpPr/>
      </dsp:nvSpPr>
      <dsp:spPr>
        <a:xfrm rot="10800000">
          <a:off x="990450" y="523473"/>
          <a:ext cx="3644444" cy="166329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3465" tIns="133350" rIns="248920" bIns="133350" numCol="1" spcCol="1270" anchor="ctr" anchorCtr="0">
          <a:noAutofit/>
        </a:bodyPr>
        <a:lstStyle/>
        <a:p>
          <a:pPr lvl="0" algn="ctr" defTabSz="1555750" rtl="0">
            <a:lnSpc>
              <a:spcPct val="90000"/>
            </a:lnSpc>
            <a:spcBef>
              <a:spcPct val="0"/>
            </a:spcBef>
            <a:spcAft>
              <a:spcPct val="35000"/>
            </a:spcAft>
          </a:pPr>
          <a:r>
            <a:rPr lang="en-US" sz="3500" kern="1200" dirty="0" smtClean="0"/>
            <a:t>Introduction</a:t>
          </a:r>
          <a:endParaRPr lang="en-US" sz="3500" kern="1200" dirty="0"/>
        </a:p>
      </dsp:txBody>
      <dsp:txXfrm rot="10800000">
        <a:off x="1406272" y="523473"/>
        <a:ext cx="3228622" cy="1663290"/>
      </dsp:txXfrm>
    </dsp:sp>
    <dsp:sp modelId="{7582535A-B714-475D-BB00-8BFA58137E2D}">
      <dsp:nvSpPr>
        <dsp:cNvPr id="0" name=""/>
        <dsp:cNvSpPr/>
      </dsp:nvSpPr>
      <dsp:spPr>
        <a:xfrm>
          <a:off x="330150" y="523473"/>
          <a:ext cx="1663290" cy="1663290"/>
        </a:xfrm>
        <a:prstGeom prst="ellipse">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FBA8E3-0D82-4E1D-AB2A-A35DEB441E5C}">
      <dsp:nvSpPr>
        <dsp:cNvPr id="0" name=""/>
        <dsp:cNvSpPr/>
      </dsp:nvSpPr>
      <dsp:spPr>
        <a:xfrm>
          <a:off x="3646594" y="2608"/>
          <a:ext cx="2620746" cy="1185321"/>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Draw audience in; be provocative</a:t>
          </a:r>
          <a:endParaRPr lang="en-US" sz="2400" kern="1200" dirty="0"/>
        </a:p>
      </dsp:txBody>
      <dsp:txXfrm>
        <a:off x="3646594" y="2608"/>
        <a:ext cx="2620746" cy="1185321"/>
      </dsp:txXfrm>
    </dsp:sp>
    <dsp:sp modelId="{8F1B69D6-8A7B-475C-92F7-59BFB7E26052}">
      <dsp:nvSpPr>
        <dsp:cNvPr id="0" name=""/>
        <dsp:cNvSpPr/>
      </dsp:nvSpPr>
      <dsp:spPr>
        <a:xfrm>
          <a:off x="2355779" y="2608"/>
          <a:ext cx="1173468" cy="1185321"/>
        </a:xfrm>
        <a:prstGeom prst="rect">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99E161-E6A6-4F2B-8CFA-D1B3B44BCA25}">
      <dsp:nvSpPr>
        <dsp:cNvPr id="0" name=""/>
        <dsp:cNvSpPr/>
      </dsp:nvSpPr>
      <dsp:spPr>
        <a:xfrm>
          <a:off x="2355779" y="1383508"/>
          <a:ext cx="2620746" cy="1185321"/>
        </a:xfrm>
        <a:prstGeom prst="rect">
          <a:avLst/>
        </a:prstGeom>
        <a:solidFill>
          <a:schemeClr val="accent3">
            <a:hueOff val="-4109389"/>
            <a:satOff val="4187"/>
            <a:lumOff val="-7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Target journal specific audience</a:t>
          </a:r>
          <a:endParaRPr lang="en-US" sz="2400" kern="1200" dirty="0"/>
        </a:p>
      </dsp:txBody>
      <dsp:txXfrm>
        <a:off x="2355779" y="1383508"/>
        <a:ext cx="2620746" cy="1185321"/>
      </dsp:txXfrm>
    </dsp:sp>
    <dsp:sp modelId="{6C225F82-B62E-4D67-8802-527DD174E6E0}">
      <dsp:nvSpPr>
        <dsp:cNvPr id="0" name=""/>
        <dsp:cNvSpPr/>
      </dsp:nvSpPr>
      <dsp:spPr>
        <a:xfrm>
          <a:off x="5093872" y="1383508"/>
          <a:ext cx="1173468" cy="1185321"/>
        </a:xfrm>
        <a:prstGeom prst="rect">
          <a:avLst/>
        </a:prstGeom>
        <a:blipFill rotWithShape="1">
          <a:blip xmlns:r="http://schemas.openxmlformats.org/officeDocument/2006/relationships" r:embed="rId2"/>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AE9012-107D-4C25-B091-52FBD015F6EE}">
      <dsp:nvSpPr>
        <dsp:cNvPr id="0" name=""/>
        <dsp:cNvSpPr/>
      </dsp:nvSpPr>
      <dsp:spPr>
        <a:xfrm>
          <a:off x="3646594" y="2764408"/>
          <a:ext cx="2620746" cy="1185321"/>
        </a:xfrm>
        <a:prstGeom prst="rect">
          <a:avLst/>
        </a:prstGeom>
        <a:solidFill>
          <a:schemeClr val="accent3">
            <a:hueOff val="-8218778"/>
            <a:satOff val="8375"/>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Identify gaps in knowledge</a:t>
          </a:r>
          <a:endParaRPr lang="en-US" sz="2400" kern="1200" dirty="0"/>
        </a:p>
      </dsp:txBody>
      <dsp:txXfrm>
        <a:off x="3646594" y="2764408"/>
        <a:ext cx="2620746" cy="1185321"/>
      </dsp:txXfrm>
    </dsp:sp>
    <dsp:sp modelId="{576E46C0-E83F-46F1-BFB1-941CE80E0359}">
      <dsp:nvSpPr>
        <dsp:cNvPr id="0" name=""/>
        <dsp:cNvSpPr/>
      </dsp:nvSpPr>
      <dsp:spPr>
        <a:xfrm>
          <a:off x="2355779" y="2764408"/>
          <a:ext cx="1173468" cy="1185321"/>
        </a:xfrm>
        <a:prstGeom prst="rect">
          <a:avLst/>
        </a:prstGeom>
        <a:blipFill rotWithShape="1">
          <a:blip xmlns:r="http://schemas.openxmlformats.org/officeDocument/2006/relationships" r:embed="rId3"/>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7D6414-E6F1-4769-893F-1F4F933364FB}">
      <dsp:nvSpPr>
        <dsp:cNvPr id="0" name=""/>
        <dsp:cNvSpPr/>
      </dsp:nvSpPr>
      <dsp:spPr>
        <a:xfrm>
          <a:off x="2355779" y="4145307"/>
          <a:ext cx="2620746" cy="1185321"/>
        </a:xfrm>
        <a:prstGeom prst="rect">
          <a:avLst/>
        </a:prstGeom>
        <a:solidFill>
          <a:schemeClr val="accent3">
            <a:hueOff val="-12328166"/>
            <a:satOff val="12562"/>
            <a:lumOff val="-235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End with question/hypothesis</a:t>
          </a:r>
          <a:endParaRPr lang="en-US" sz="2400" kern="1200" dirty="0"/>
        </a:p>
      </dsp:txBody>
      <dsp:txXfrm>
        <a:off x="2355779" y="4145307"/>
        <a:ext cx="2620746" cy="1185321"/>
      </dsp:txXfrm>
    </dsp:sp>
    <dsp:sp modelId="{83CA68B5-7E83-4A8D-9885-C30B40E911B3}">
      <dsp:nvSpPr>
        <dsp:cNvPr id="0" name=""/>
        <dsp:cNvSpPr/>
      </dsp:nvSpPr>
      <dsp:spPr>
        <a:xfrm>
          <a:off x="5093872" y="4145307"/>
          <a:ext cx="1173468" cy="1185321"/>
        </a:xfrm>
        <a:prstGeom prst="rect">
          <a:avLst/>
        </a:prstGeom>
        <a:blipFill rotWithShape="1">
          <a:blip xmlns:r="http://schemas.openxmlformats.org/officeDocument/2006/relationships" r:embed="rId4"/>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800C5-DCB7-48AE-9831-DD6E1161EEDF}">
      <dsp:nvSpPr>
        <dsp:cNvPr id="0" name=""/>
        <dsp:cNvSpPr/>
      </dsp:nvSpPr>
      <dsp:spPr>
        <a:xfrm>
          <a:off x="0" y="1888"/>
          <a:ext cx="5314949"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F1937F-0197-4849-9FA7-0C0108464D59}">
      <dsp:nvSpPr>
        <dsp:cNvPr id="0" name=""/>
        <dsp:cNvSpPr/>
      </dsp:nvSpPr>
      <dsp:spPr>
        <a:xfrm>
          <a:off x="0" y="1888"/>
          <a:ext cx="1062990" cy="3863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t" anchorCtr="0">
          <a:noAutofit/>
        </a:bodyPr>
        <a:lstStyle/>
        <a:p>
          <a:pPr lvl="0" algn="l" defTabSz="1600200">
            <a:lnSpc>
              <a:spcPct val="90000"/>
            </a:lnSpc>
            <a:spcBef>
              <a:spcPct val="0"/>
            </a:spcBef>
            <a:spcAft>
              <a:spcPct val="35000"/>
            </a:spcAft>
          </a:pPr>
          <a:r>
            <a:rPr lang="en-US" sz="3600" kern="1200" dirty="0" smtClean="0"/>
            <a:t>5Qs</a:t>
          </a:r>
        </a:p>
        <a:p>
          <a:pPr lvl="0" algn="l" defTabSz="1600200">
            <a:lnSpc>
              <a:spcPct val="90000"/>
            </a:lnSpc>
            <a:spcBef>
              <a:spcPct val="0"/>
            </a:spcBef>
            <a:spcAft>
              <a:spcPct val="35000"/>
            </a:spcAft>
          </a:pPr>
          <a:r>
            <a:rPr lang="en-US" sz="3600" kern="1200" dirty="0" smtClean="0"/>
            <a:t>(CS)</a:t>
          </a:r>
          <a:endParaRPr lang="en-US" sz="3600" kern="1200" dirty="0"/>
        </a:p>
      </dsp:txBody>
      <dsp:txXfrm>
        <a:off x="0" y="1888"/>
        <a:ext cx="1062990" cy="3863373"/>
      </dsp:txXfrm>
    </dsp:sp>
    <dsp:sp modelId="{82508147-54DE-4BD2-A983-A9D2CA70A0B1}">
      <dsp:nvSpPr>
        <dsp:cNvPr id="0" name=""/>
        <dsp:cNvSpPr/>
      </dsp:nvSpPr>
      <dsp:spPr>
        <a:xfrm>
          <a:off x="1142714" y="38296"/>
          <a:ext cx="4172235" cy="728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sz="2800" b="0" i="1" kern="1200" dirty="0" smtClean="0"/>
            <a:t>What is the problem</a:t>
          </a:r>
          <a:endParaRPr lang="en-US" sz="2800" kern="1200" dirty="0"/>
        </a:p>
      </dsp:txBody>
      <dsp:txXfrm>
        <a:off x="1142714" y="38296"/>
        <a:ext cx="4172235" cy="728155"/>
      </dsp:txXfrm>
    </dsp:sp>
    <dsp:sp modelId="{EF1A453E-A214-4F3D-B5C8-7473AD820015}">
      <dsp:nvSpPr>
        <dsp:cNvPr id="0" name=""/>
        <dsp:cNvSpPr/>
      </dsp:nvSpPr>
      <dsp:spPr>
        <a:xfrm>
          <a:off x="1062989" y="766451"/>
          <a:ext cx="425196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71FA47-B2A1-4BEF-B557-3D01A35095F5}">
      <dsp:nvSpPr>
        <dsp:cNvPr id="0" name=""/>
        <dsp:cNvSpPr/>
      </dsp:nvSpPr>
      <dsp:spPr>
        <a:xfrm>
          <a:off x="1142714" y="802859"/>
          <a:ext cx="4172235" cy="728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b="0" i="1" kern="1200" dirty="0" smtClean="0"/>
            <a:t>Why is it interesting and important?</a:t>
          </a:r>
          <a:endParaRPr lang="en-US" sz="2400" kern="1200" dirty="0"/>
        </a:p>
      </dsp:txBody>
      <dsp:txXfrm>
        <a:off x="1142714" y="802859"/>
        <a:ext cx="4172235" cy="728155"/>
      </dsp:txXfrm>
    </dsp:sp>
    <dsp:sp modelId="{F2AA6A9C-27EA-4546-9CC4-A63A3A22CD11}">
      <dsp:nvSpPr>
        <dsp:cNvPr id="0" name=""/>
        <dsp:cNvSpPr/>
      </dsp:nvSpPr>
      <dsp:spPr>
        <a:xfrm>
          <a:off x="1062989" y="1531014"/>
          <a:ext cx="425196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FA9FA2-6A7C-4662-918A-D08305FC27DD}">
      <dsp:nvSpPr>
        <dsp:cNvPr id="0" name=""/>
        <dsp:cNvSpPr/>
      </dsp:nvSpPr>
      <dsp:spPr>
        <a:xfrm>
          <a:off x="1142714" y="1567422"/>
          <a:ext cx="4172235" cy="728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lvl="0" algn="l" defTabSz="1066800">
            <a:lnSpc>
              <a:spcPct val="90000"/>
            </a:lnSpc>
            <a:spcBef>
              <a:spcPct val="0"/>
            </a:spcBef>
            <a:spcAft>
              <a:spcPct val="35000"/>
            </a:spcAft>
          </a:pPr>
          <a:r>
            <a:rPr lang="en-US" sz="2400" b="0" i="1" kern="1200" dirty="0" smtClean="0"/>
            <a:t>Why is it hard? </a:t>
          </a:r>
          <a:r>
            <a:rPr lang="en-US" sz="2400" b="0" i="0" kern="1200" dirty="0" smtClean="0"/>
            <a:t>(E.g., why do naive approaches fail?)</a:t>
          </a:r>
          <a:endParaRPr lang="en-US" sz="2400" kern="1200" dirty="0"/>
        </a:p>
      </dsp:txBody>
      <dsp:txXfrm>
        <a:off x="1142714" y="1567422"/>
        <a:ext cx="4172235" cy="728155"/>
      </dsp:txXfrm>
    </dsp:sp>
    <dsp:sp modelId="{E957D658-8C14-4384-968D-EA6925DBC8CB}">
      <dsp:nvSpPr>
        <dsp:cNvPr id="0" name=""/>
        <dsp:cNvSpPr/>
      </dsp:nvSpPr>
      <dsp:spPr>
        <a:xfrm>
          <a:off x="1062989" y="2295577"/>
          <a:ext cx="425196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21219A-FEFE-475D-8A08-B8A912B580AF}">
      <dsp:nvSpPr>
        <dsp:cNvPr id="0" name=""/>
        <dsp:cNvSpPr/>
      </dsp:nvSpPr>
      <dsp:spPr>
        <a:xfrm>
          <a:off x="1142714" y="2331985"/>
          <a:ext cx="4172235" cy="728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b="0" i="1" kern="1200" dirty="0" smtClean="0"/>
            <a:t>Why hasn't it been solved before? </a:t>
          </a:r>
          <a:r>
            <a:rPr lang="en-US" sz="1800" b="0" i="0" kern="1200" dirty="0" smtClean="0"/>
            <a:t>(Or, what's wrong with previous proposed solutions? How does mine differ?)</a:t>
          </a:r>
          <a:endParaRPr lang="en-US" sz="1800" kern="1200" dirty="0"/>
        </a:p>
      </dsp:txBody>
      <dsp:txXfrm>
        <a:off x="1142714" y="2331985"/>
        <a:ext cx="4172235" cy="728155"/>
      </dsp:txXfrm>
    </dsp:sp>
    <dsp:sp modelId="{6BF4114D-C51F-4A89-8E15-33D8FC307426}">
      <dsp:nvSpPr>
        <dsp:cNvPr id="0" name=""/>
        <dsp:cNvSpPr/>
      </dsp:nvSpPr>
      <dsp:spPr>
        <a:xfrm>
          <a:off x="1062989" y="3060140"/>
          <a:ext cx="425196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3F77EE-31C0-454C-817F-E27F51123586}">
      <dsp:nvSpPr>
        <dsp:cNvPr id="0" name=""/>
        <dsp:cNvSpPr/>
      </dsp:nvSpPr>
      <dsp:spPr>
        <a:xfrm>
          <a:off x="1142714" y="3096548"/>
          <a:ext cx="4172235" cy="7281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b="0" i="1" kern="1200" dirty="0" smtClean="0"/>
            <a:t>What are the key components of my approach and results? </a:t>
          </a:r>
          <a:endParaRPr lang="en-US" sz="2100" kern="1200" dirty="0"/>
        </a:p>
      </dsp:txBody>
      <dsp:txXfrm>
        <a:off x="1142714" y="3096548"/>
        <a:ext cx="4172235" cy="728155"/>
      </dsp:txXfrm>
    </dsp:sp>
    <dsp:sp modelId="{A977E90C-9E0A-4E0E-B7A6-E195D3EBA34C}">
      <dsp:nvSpPr>
        <dsp:cNvPr id="0" name=""/>
        <dsp:cNvSpPr/>
      </dsp:nvSpPr>
      <dsp:spPr>
        <a:xfrm>
          <a:off x="1062989" y="3824703"/>
          <a:ext cx="425196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CAEB-A33D-45BC-A0DB-210E5823ACA5}">
      <dsp:nvSpPr>
        <dsp:cNvPr id="0" name=""/>
        <dsp:cNvSpPr/>
      </dsp:nvSpPr>
      <dsp:spPr>
        <a:xfrm rot="10800000">
          <a:off x="990450" y="523473"/>
          <a:ext cx="3644444" cy="166329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3465" tIns="186690" rIns="348488" bIns="186690" numCol="1" spcCol="1270" anchor="ctr" anchorCtr="0">
          <a:noAutofit/>
        </a:bodyPr>
        <a:lstStyle/>
        <a:p>
          <a:pPr lvl="0" algn="ctr" defTabSz="2178050" rtl="0">
            <a:lnSpc>
              <a:spcPct val="90000"/>
            </a:lnSpc>
            <a:spcBef>
              <a:spcPct val="0"/>
            </a:spcBef>
            <a:spcAft>
              <a:spcPct val="35000"/>
            </a:spcAft>
          </a:pPr>
          <a:r>
            <a:rPr lang="en-US" sz="4900" kern="1200" dirty="0" smtClean="0"/>
            <a:t>Methods</a:t>
          </a:r>
          <a:endParaRPr lang="en-US" sz="4900" kern="1200" dirty="0"/>
        </a:p>
      </dsp:txBody>
      <dsp:txXfrm rot="10800000">
        <a:off x="1406272" y="523473"/>
        <a:ext cx="3228622" cy="1663290"/>
      </dsp:txXfrm>
    </dsp:sp>
    <dsp:sp modelId="{7582535A-B714-475D-BB00-8BFA58137E2D}">
      <dsp:nvSpPr>
        <dsp:cNvPr id="0" name=""/>
        <dsp:cNvSpPr/>
      </dsp:nvSpPr>
      <dsp:spPr>
        <a:xfrm>
          <a:off x="330150" y="523473"/>
          <a:ext cx="1663290" cy="1663290"/>
        </a:xfrm>
        <a:prstGeom prst="ellipse">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051CEA-E598-478A-A1E8-7A8EBEB93049}">
      <dsp:nvSpPr>
        <dsp:cNvPr id="0" name=""/>
        <dsp:cNvSpPr/>
      </dsp:nvSpPr>
      <dsp:spPr>
        <a:xfrm>
          <a:off x="0" y="0"/>
          <a:ext cx="8128000" cy="0"/>
        </a:xfrm>
        <a:prstGeom prst="line">
          <a:avLst/>
        </a:prstGeom>
        <a:solidFill>
          <a:schemeClr val="lt1">
            <a:hueOff val="0"/>
            <a:satOff val="0"/>
            <a:lumOff val="0"/>
            <a:alphaOff val="0"/>
          </a:schemeClr>
        </a:solidFill>
        <a:ln w="15875"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2996C1-8D22-4BB9-985D-DFEF756F577B}">
      <dsp:nvSpPr>
        <dsp:cNvPr id="0" name=""/>
        <dsp:cNvSpPr/>
      </dsp:nvSpPr>
      <dsp:spPr>
        <a:xfrm>
          <a:off x="0" y="0"/>
          <a:ext cx="1625600" cy="54186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640" tIns="167640" rIns="167640" bIns="167640" numCol="1" spcCol="1270" anchor="t" anchorCtr="0">
          <a:noAutofit/>
        </a:bodyPr>
        <a:lstStyle/>
        <a:p>
          <a:pPr lvl="0" algn="l" defTabSz="1955800">
            <a:lnSpc>
              <a:spcPct val="90000"/>
            </a:lnSpc>
            <a:spcBef>
              <a:spcPct val="0"/>
            </a:spcBef>
            <a:spcAft>
              <a:spcPct val="35000"/>
            </a:spcAft>
          </a:pPr>
          <a:endParaRPr lang="en-US" sz="4400" kern="1200" dirty="0"/>
        </a:p>
      </dsp:txBody>
      <dsp:txXfrm>
        <a:off x="0" y="0"/>
        <a:ext cx="1625600" cy="5418667"/>
      </dsp:txXfrm>
    </dsp:sp>
    <dsp:sp modelId="{28E5D532-C96D-4E7A-891A-C38A19E89788}">
      <dsp:nvSpPr>
        <dsp:cNvPr id="0" name=""/>
        <dsp:cNvSpPr/>
      </dsp:nvSpPr>
      <dsp:spPr>
        <a:xfrm>
          <a:off x="1747520" y="63698"/>
          <a:ext cx="6380480" cy="1273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lvl="0" algn="l" defTabSz="1689100">
            <a:lnSpc>
              <a:spcPct val="90000"/>
            </a:lnSpc>
            <a:spcBef>
              <a:spcPct val="0"/>
            </a:spcBef>
            <a:spcAft>
              <a:spcPct val="35000"/>
            </a:spcAft>
          </a:pPr>
          <a:r>
            <a:rPr lang="en-US" sz="3800" kern="1200" dirty="0" smtClean="0">
              <a:ea typeface="+mn-ea"/>
              <a:cs typeface="+mn-cs"/>
            </a:rPr>
            <a:t>Should include subheadings</a:t>
          </a:r>
          <a:endParaRPr lang="en-US" sz="3800" kern="1200" dirty="0"/>
        </a:p>
      </dsp:txBody>
      <dsp:txXfrm>
        <a:off x="1747520" y="63698"/>
        <a:ext cx="6380480" cy="1273968"/>
      </dsp:txXfrm>
    </dsp:sp>
    <dsp:sp modelId="{EFD2D548-EDD1-4350-8697-D050107C50A6}">
      <dsp:nvSpPr>
        <dsp:cNvPr id="0" name=""/>
        <dsp:cNvSpPr/>
      </dsp:nvSpPr>
      <dsp:spPr>
        <a:xfrm>
          <a:off x="1625599" y="1337667"/>
          <a:ext cx="6502400"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7F8036-9B27-49FD-BE45-A7D3403D4FEC}">
      <dsp:nvSpPr>
        <dsp:cNvPr id="0" name=""/>
        <dsp:cNvSpPr/>
      </dsp:nvSpPr>
      <dsp:spPr>
        <a:xfrm>
          <a:off x="1747520" y="1401365"/>
          <a:ext cx="6380480" cy="1273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lvl="0" algn="l" defTabSz="1689100">
            <a:lnSpc>
              <a:spcPct val="90000"/>
            </a:lnSpc>
            <a:spcBef>
              <a:spcPct val="0"/>
            </a:spcBef>
            <a:spcAft>
              <a:spcPct val="35000"/>
            </a:spcAft>
          </a:pPr>
          <a:r>
            <a:rPr lang="en-US" sz="3800" kern="1200" dirty="0" smtClean="0">
              <a:ea typeface="+mn-ea"/>
            </a:rPr>
            <a:t>Should be comprehensible by nontechnical reader</a:t>
          </a:r>
          <a:endParaRPr lang="en-US" sz="3800" kern="1200" dirty="0">
            <a:ea typeface="+mn-ea"/>
          </a:endParaRPr>
        </a:p>
      </dsp:txBody>
      <dsp:txXfrm>
        <a:off x="1747520" y="1401365"/>
        <a:ext cx="6380480" cy="1273968"/>
      </dsp:txXfrm>
    </dsp:sp>
    <dsp:sp modelId="{3F6EDEFC-B619-4213-9346-A8439CF6E654}">
      <dsp:nvSpPr>
        <dsp:cNvPr id="0" name=""/>
        <dsp:cNvSpPr/>
      </dsp:nvSpPr>
      <dsp:spPr>
        <a:xfrm>
          <a:off x="1625599" y="2675334"/>
          <a:ext cx="6502400"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75ED588-ED4E-4670-97EA-CF027C510BB8}">
      <dsp:nvSpPr>
        <dsp:cNvPr id="0" name=""/>
        <dsp:cNvSpPr/>
      </dsp:nvSpPr>
      <dsp:spPr>
        <a:xfrm>
          <a:off x="1747520" y="2739032"/>
          <a:ext cx="6380480" cy="1273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lvl="0" algn="l" defTabSz="1689100">
            <a:lnSpc>
              <a:spcPct val="90000"/>
            </a:lnSpc>
            <a:spcBef>
              <a:spcPct val="0"/>
            </a:spcBef>
            <a:spcAft>
              <a:spcPct val="35000"/>
            </a:spcAft>
          </a:pPr>
          <a:r>
            <a:rPr lang="en-US" sz="3800" kern="1200" dirty="0" smtClean="0">
              <a:ea typeface="+mn-ea"/>
            </a:rPr>
            <a:t>Should be replicable</a:t>
          </a:r>
          <a:endParaRPr lang="en-US" sz="3800" kern="1200" dirty="0">
            <a:ea typeface="+mn-ea"/>
          </a:endParaRPr>
        </a:p>
      </dsp:txBody>
      <dsp:txXfrm>
        <a:off x="1747520" y="2739032"/>
        <a:ext cx="6380480" cy="1273968"/>
      </dsp:txXfrm>
    </dsp:sp>
    <dsp:sp modelId="{4B9A0D1F-FE47-4312-B816-0FC80064B784}">
      <dsp:nvSpPr>
        <dsp:cNvPr id="0" name=""/>
        <dsp:cNvSpPr/>
      </dsp:nvSpPr>
      <dsp:spPr>
        <a:xfrm>
          <a:off x="1625599" y="4013001"/>
          <a:ext cx="6502400"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EBC155-39EA-4F3B-B902-74E02BF6A490}">
      <dsp:nvSpPr>
        <dsp:cNvPr id="0" name=""/>
        <dsp:cNvSpPr/>
      </dsp:nvSpPr>
      <dsp:spPr>
        <a:xfrm>
          <a:off x="1747520" y="4076700"/>
          <a:ext cx="6380480" cy="1273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lvl="0" algn="l" defTabSz="1689100">
            <a:lnSpc>
              <a:spcPct val="90000"/>
            </a:lnSpc>
            <a:spcBef>
              <a:spcPct val="0"/>
            </a:spcBef>
            <a:spcAft>
              <a:spcPct val="35000"/>
            </a:spcAft>
          </a:pPr>
          <a:r>
            <a:rPr lang="en-US" sz="3800" kern="1200" dirty="0" smtClean="0">
              <a:ea typeface="+mn-ea"/>
            </a:rPr>
            <a:t>Past tense</a:t>
          </a:r>
          <a:endParaRPr lang="en-US" sz="3800" kern="1200" dirty="0">
            <a:ea typeface="+mn-ea"/>
          </a:endParaRPr>
        </a:p>
      </dsp:txBody>
      <dsp:txXfrm>
        <a:off x="1747520" y="4076700"/>
        <a:ext cx="6380480" cy="1273968"/>
      </dsp:txXfrm>
    </dsp:sp>
    <dsp:sp modelId="{73F7EC89-DCAA-4026-8CB5-40B2225ED7D7}">
      <dsp:nvSpPr>
        <dsp:cNvPr id="0" name=""/>
        <dsp:cNvSpPr/>
      </dsp:nvSpPr>
      <dsp:spPr>
        <a:xfrm>
          <a:off x="1625599" y="5350669"/>
          <a:ext cx="6502400" cy="0"/>
        </a:xfrm>
        <a:prstGeom prst="line">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CAEB-A33D-45BC-A0DB-210E5823ACA5}">
      <dsp:nvSpPr>
        <dsp:cNvPr id="0" name=""/>
        <dsp:cNvSpPr/>
      </dsp:nvSpPr>
      <dsp:spPr>
        <a:xfrm rot="10800000">
          <a:off x="990450" y="523473"/>
          <a:ext cx="3644444" cy="166329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3465" tIns="224790" rIns="419608" bIns="224790" numCol="1" spcCol="1270" anchor="ctr" anchorCtr="0">
          <a:noAutofit/>
        </a:bodyPr>
        <a:lstStyle/>
        <a:p>
          <a:pPr lvl="0" algn="ctr" defTabSz="2622550" rtl="0">
            <a:lnSpc>
              <a:spcPct val="90000"/>
            </a:lnSpc>
            <a:spcBef>
              <a:spcPct val="0"/>
            </a:spcBef>
            <a:spcAft>
              <a:spcPct val="35000"/>
            </a:spcAft>
          </a:pPr>
          <a:r>
            <a:rPr lang="en-US" sz="5900" kern="1200" dirty="0" smtClean="0"/>
            <a:t>Results</a:t>
          </a:r>
          <a:endParaRPr lang="en-US" sz="5900" kern="1200" dirty="0"/>
        </a:p>
      </dsp:txBody>
      <dsp:txXfrm rot="10800000">
        <a:off x="1406272" y="523473"/>
        <a:ext cx="3228622" cy="1663290"/>
      </dsp:txXfrm>
    </dsp:sp>
    <dsp:sp modelId="{7582535A-B714-475D-BB00-8BFA58137E2D}">
      <dsp:nvSpPr>
        <dsp:cNvPr id="0" name=""/>
        <dsp:cNvSpPr/>
      </dsp:nvSpPr>
      <dsp:spPr>
        <a:xfrm>
          <a:off x="330150" y="523473"/>
          <a:ext cx="1663290" cy="1663290"/>
        </a:xfrm>
        <a:prstGeom prst="ellipse">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C2003A-BC2B-4C42-9AD0-731F1D75EC27}">
      <dsp:nvSpPr>
        <dsp:cNvPr id="0" name=""/>
        <dsp:cNvSpPr/>
      </dsp:nvSpPr>
      <dsp:spPr>
        <a:xfrm>
          <a:off x="0" y="0"/>
          <a:ext cx="4315010" cy="1864658"/>
        </a:xfrm>
        <a:prstGeom prst="roundRect">
          <a:avLst>
            <a:gd name="adj" fmla="val 10000"/>
          </a:avLst>
        </a:prstGeom>
        <a:blipFill>
          <a:blip xmlns:r="http://schemas.openxmlformats.org/officeDocument/2006/relationships" r:embed="rId1">
            <a:duotone>
              <a:schemeClr val="accent3">
                <a:shade val="74000"/>
                <a:satMod val="130000"/>
                <a:lumMod val="90000"/>
              </a:schemeClr>
              <a:schemeClr val="accent3">
                <a:tint val="94000"/>
                <a:satMod val="120000"/>
                <a:lumMod val="104000"/>
              </a:schemeClr>
            </a:duotone>
          </a:blip>
          <a:tile tx="0" ty="0" sx="100000" sy="100000" flip="none" algn="tl"/>
        </a:blipFill>
        <a:ln>
          <a:noFill/>
        </a:ln>
        <a:effectLst>
          <a:outerShdw blurRad="38100" dist="25400" dir="5400000" rotWithShape="0">
            <a:srgbClr val="000000">
              <a:alpha val="60000"/>
            </a:srgbClr>
          </a:outerShdw>
        </a:effectLst>
      </dsp:spPr>
      <dsp:style>
        <a:lnRef idx="0">
          <a:schemeClr val="accent3"/>
        </a:lnRef>
        <a:fillRef idx="3">
          <a:schemeClr val="accent3"/>
        </a:fillRef>
        <a:effectRef idx="3">
          <a:schemeClr val="accent3"/>
        </a:effectRef>
        <a:fontRef idx="minor">
          <a:schemeClr val="lt1"/>
        </a:fontRef>
      </dsp:style>
      <dsp:txBody>
        <a:bodyPr spcFirstLastPara="0" vert="horz" wrap="square" lIns="209550" tIns="209550" rIns="209550" bIns="209550" numCol="1" spcCol="1270" anchor="ctr" anchorCtr="0">
          <a:noAutofit/>
        </a:bodyPr>
        <a:lstStyle/>
        <a:p>
          <a:pPr lvl="0" algn="l" defTabSz="2444750">
            <a:lnSpc>
              <a:spcPct val="90000"/>
            </a:lnSpc>
            <a:spcBef>
              <a:spcPct val="0"/>
            </a:spcBef>
            <a:spcAft>
              <a:spcPct val="35000"/>
            </a:spcAft>
          </a:pPr>
          <a:r>
            <a:rPr lang="en-US" sz="5500" kern="1200" dirty="0" smtClean="0"/>
            <a:t>Multi-Pass Approach</a:t>
          </a:r>
          <a:endParaRPr lang="en-US" sz="5500" kern="1200" dirty="0"/>
        </a:p>
      </dsp:txBody>
      <dsp:txXfrm>
        <a:off x="1049467" y="0"/>
        <a:ext cx="3265542" cy="1864658"/>
      </dsp:txXfrm>
    </dsp:sp>
    <dsp:sp modelId="{DB18A48B-ACFF-4F75-A184-4A06A2BC44A1}">
      <dsp:nvSpPr>
        <dsp:cNvPr id="0" name=""/>
        <dsp:cNvSpPr/>
      </dsp:nvSpPr>
      <dsp:spPr>
        <a:xfrm>
          <a:off x="186465" y="186465"/>
          <a:ext cx="863002" cy="1491726"/>
        </a:xfrm>
        <a:prstGeom prst="roundRect">
          <a:avLst>
            <a:gd name="adj" fmla="val 10000"/>
          </a:avLst>
        </a:prstGeom>
        <a:blipFill rotWithShape="1">
          <a:blip xmlns:r="http://schemas.openxmlformats.org/officeDocument/2006/relationships" r:embed="rId2"/>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19DD3-3D51-4387-8B92-5ED6051A7FF3}">
      <dsp:nvSpPr>
        <dsp:cNvPr id="0" name=""/>
        <dsp:cNvSpPr/>
      </dsp:nvSpPr>
      <dsp:spPr>
        <a:xfrm>
          <a:off x="-6138954" y="-939230"/>
          <a:ext cx="7307712" cy="7307712"/>
        </a:xfrm>
        <a:prstGeom prst="blockArc">
          <a:avLst>
            <a:gd name="adj1" fmla="val 18900000"/>
            <a:gd name="adj2" fmla="val 2700000"/>
            <a:gd name="adj3" fmla="val 296"/>
          </a:avLst>
        </a:prstGeom>
        <a:noFill/>
        <a:ln w="15875"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CDA56B-1656-4D5A-A724-4A27E9FAC254}">
      <dsp:nvSpPr>
        <dsp:cNvPr id="0" name=""/>
        <dsp:cNvSpPr/>
      </dsp:nvSpPr>
      <dsp:spPr>
        <a:xfrm>
          <a:off x="611679" y="417400"/>
          <a:ext cx="5528221" cy="835235"/>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2968" tIns="68580" rIns="68580" bIns="68580" numCol="1" spcCol="1270" anchor="ctr" anchorCtr="0">
          <a:noAutofit/>
        </a:bodyPr>
        <a:lstStyle/>
        <a:p>
          <a:pPr lvl="0" algn="l" defTabSz="1200150">
            <a:lnSpc>
              <a:spcPct val="90000"/>
            </a:lnSpc>
            <a:spcBef>
              <a:spcPct val="0"/>
            </a:spcBef>
            <a:spcAft>
              <a:spcPct val="35000"/>
            </a:spcAft>
          </a:pPr>
          <a:r>
            <a:rPr lang="en-US" sz="2700" kern="1200" dirty="0" smtClean="0"/>
            <a:t>Organize around tables/figures</a:t>
          </a:r>
          <a:endParaRPr lang="en-US" sz="2700" kern="1200" dirty="0"/>
        </a:p>
      </dsp:txBody>
      <dsp:txXfrm>
        <a:off x="611679" y="417400"/>
        <a:ext cx="5528221" cy="835235"/>
      </dsp:txXfrm>
    </dsp:sp>
    <dsp:sp modelId="{F59A4CB3-3C95-4DFB-A2C2-D80CD1750011}">
      <dsp:nvSpPr>
        <dsp:cNvPr id="0" name=""/>
        <dsp:cNvSpPr/>
      </dsp:nvSpPr>
      <dsp:spPr>
        <a:xfrm>
          <a:off x="89657" y="312996"/>
          <a:ext cx="1044044" cy="1044044"/>
        </a:xfrm>
        <a:prstGeom prst="ellipse">
          <a:avLst/>
        </a:prstGeom>
        <a:solidFill>
          <a:schemeClr val="lt1">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900905-0500-4DAE-9531-3D2C9D327F03}">
      <dsp:nvSpPr>
        <dsp:cNvPr id="0" name=""/>
        <dsp:cNvSpPr/>
      </dsp:nvSpPr>
      <dsp:spPr>
        <a:xfrm>
          <a:off x="1090539" y="1670471"/>
          <a:ext cx="5049361" cy="835235"/>
        </a:xfrm>
        <a:prstGeom prst="rect">
          <a:avLst/>
        </a:prstGeom>
        <a:solidFill>
          <a:schemeClr val="accent3">
            <a:hueOff val="-4109389"/>
            <a:satOff val="4187"/>
            <a:lumOff val="-7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2968" tIns="68580" rIns="68580" bIns="68580" numCol="1" spcCol="1270" anchor="ctr" anchorCtr="0">
          <a:noAutofit/>
        </a:bodyPr>
        <a:lstStyle/>
        <a:p>
          <a:pPr lvl="0" algn="l" defTabSz="1200150">
            <a:lnSpc>
              <a:spcPct val="90000"/>
            </a:lnSpc>
            <a:spcBef>
              <a:spcPct val="0"/>
            </a:spcBef>
            <a:spcAft>
              <a:spcPct val="35000"/>
            </a:spcAft>
          </a:pPr>
          <a:r>
            <a:rPr lang="en-US" sz="2700" kern="1200" dirty="0" smtClean="0"/>
            <a:t>Past tense</a:t>
          </a:r>
          <a:endParaRPr lang="en-US" sz="2700" kern="1200" dirty="0"/>
        </a:p>
      </dsp:txBody>
      <dsp:txXfrm>
        <a:off x="1090539" y="1670471"/>
        <a:ext cx="5049361" cy="835235"/>
      </dsp:txXfrm>
    </dsp:sp>
    <dsp:sp modelId="{42998C0E-25A7-4039-A2BE-DB9BD3F5F10A}">
      <dsp:nvSpPr>
        <dsp:cNvPr id="0" name=""/>
        <dsp:cNvSpPr/>
      </dsp:nvSpPr>
      <dsp:spPr>
        <a:xfrm>
          <a:off x="568517" y="1566067"/>
          <a:ext cx="1044044" cy="1044044"/>
        </a:xfrm>
        <a:prstGeom prst="ellipse">
          <a:avLst/>
        </a:prstGeom>
        <a:blipFill rotWithShape="0">
          <a:blip xmlns:r="http://schemas.openxmlformats.org/officeDocument/2006/relationships" r:embed="rId1"/>
          <a:stretch>
            <a:fillRect/>
          </a:stretch>
        </a:blipFill>
        <a:ln w="15875" cap="flat" cmpd="sng" algn="ctr">
          <a:solidFill>
            <a:schemeClr val="accent3">
              <a:hueOff val="-4109389"/>
              <a:satOff val="4187"/>
              <a:lumOff val="-785"/>
              <a:alphaOff val="0"/>
            </a:schemeClr>
          </a:solidFill>
          <a:prstDash val="solid"/>
        </a:ln>
        <a:effectLst/>
      </dsp:spPr>
      <dsp:style>
        <a:lnRef idx="2">
          <a:scrgbClr r="0" g="0" b="0"/>
        </a:lnRef>
        <a:fillRef idx="1">
          <a:scrgbClr r="0" g="0" b="0"/>
        </a:fillRef>
        <a:effectRef idx="0">
          <a:scrgbClr r="0" g="0" b="0"/>
        </a:effectRef>
        <a:fontRef idx="minor"/>
      </dsp:style>
    </dsp:sp>
    <dsp:sp modelId="{EF9A3E24-052B-40A6-AAE4-4B686AB79365}">
      <dsp:nvSpPr>
        <dsp:cNvPr id="0" name=""/>
        <dsp:cNvSpPr/>
      </dsp:nvSpPr>
      <dsp:spPr>
        <a:xfrm>
          <a:off x="1090539" y="2923542"/>
          <a:ext cx="5049361" cy="835235"/>
        </a:xfrm>
        <a:prstGeom prst="rect">
          <a:avLst/>
        </a:prstGeom>
        <a:solidFill>
          <a:schemeClr val="accent3">
            <a:hueOff val="-8218778"/>
            <a:satOff val="8375"/>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2968" tIns="68580" rIns="68580" bIns="68580" numCol="1" spcCol="1270" anchor="ctr" anchorCtr="0">
          <a:noAutofit/>
        </a:bodyPr>
        <a:lstStyle/>
        <a:p>
          <a:pPr lvl="0" algn="l" defTabSz="1200150">
            <a:lnSpc>
              <a:spcPct val="90000"/>
            </a:lnSpc>
            <a:spcBef>
              <a:spcPct val="0"/>
            </a:spcBef>
            <a:spcAft>
              <a:spcPct val="35000"/>
            </a:spcAft>
          </a:pPr>
          <a:r>
            <a:rPr lang="en-US" sz="2700" kern="1200" dirty="0" smtClean="0"/>
            <a:t>No interpretation; just the facts!</a:t>
          </a:r>
          <a:endParaRPr lang="en-US" sz="2700" kern="1200" dirty="0"/>
        </a:p>
      </dsp:txBody>
      <dsp:txXfrm>
        <a:off x="1090539" y="2923542"/>
        <a:ext cx="5049361" cy="835235"/>
      </dsp:txXfrm>
    </dsp:sp>
    <dsp:sp modelId="{21D82468-C25F-4E5A-831E-D0757DE18845}">
      <dsp:nvSpPr>
        <dsp:cNvPr id="0" name=""/>
        <dsp:cNvSpPr/>
      </dsp:nvSpPr>
      <dsp:spPr>
        <a:xfrm>
          <a:off x="568517" y="2819138"/>
          <a:ext cx="1044044" cy="1044044"/>
        </a:xfrm>
        <a:prstGeom prst="ellipse">
          <a:avLst/>
        </a:prstGeom>
        <a:solidFill>
          <a:schemeClr val="lt1">
            <a:hueOff val="0"/>
            <a:satOff val="0"/>
            <a:lumOff val="0"/>
            <a:alphaOff val="0"/>
          </a:schemeClr>
        </a:solidFill>
        <a:ln w="15875" cap="flat" cmpd="sng" algn="ctr">
          <a:solidFill>
            <a:schemeClr val="accent3">
              <a:hueOff val="-8218778"/>
              <a:satOff val="8375"/>
              <a:lumOff val="-1569"/>
              <a:alphaOff val="0"/>
            </a:schemeClr>
          </a:solidFill>
          <a:prstDash val="solid"/>
        </a:ln>
        <a:effectLst/>
      </dsp:spPr>
      <dsp:style>
        <a:lnRef idx="2">
          <a:scrgbClr r="0" g="0" b="0"/>
        </a:lnRef>
        <a:fillRef idx="1">
          <a:scrgbClr r="0" g="0" b="0"/>
        </a:fillRef>
        <a:effectRef idx="0">
          <a:scrgbClr r="0" g="0" b="0"/>
        </a:effectRef>
        <a:fontRef idx="minor"/>
      </dsp:style>
    </dsp:sp>
    <dsp:sp modelId="{6A96EEF7-B130-4D6E-9A37-17EADE41EEE2}">
      <dsp:nvSpPr>
        <dsp:cNvPr id="0" name=""/>
        <dsp:cNvSpPr/>
      </dsp:nvSpPr>
      <dsp:spPr>
        <a:xfrm>
          <a:off x="611679" y="4176613"/>
          <a:ext cx="5528221" cy="835235"/>
        </a:xfrm>
        <a:prstGeom prst="rect">
          <a:avLst/>
        </a:prstGeom>
        <a:solidFill>
          <a:schemeClr val="accent3">
            <a:hueOff val="-12328166"/>
            <a:satOff val="12562"/>
            <a:lumOff val="-235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62968" tIns="68580" rIns="68580" bIns="68580" numCol="1" spcCol="1270" anchor="ctr" anchorCtr="0">
          <a:noAutofit/>
        </a:bodyPr>
        <a:lstStyle/>
        <a:p>
          <a:pPr lvl="0" algn="l" defTabSz="1200150">
            <a:lnSpc>
              <a:spcPct val="90000"/>
            </a:lnSpc>
            <a:spcBef>
              <a:spcPct val="0"/>
            </a:spcBef>
            <a:spcAft>
              <a:spcPct val="35000"/>
            </a:spcAft>
          </a:pPr>
          <a:r>
            <a:rPr lang="en-US" sz="2700" kern="1200" dirty="0" smtClean="0"/>
            <a:t>Tables/Figures should be self-contained</a:t>
          </a:r>
          <a:endParaRPr lang="en-US" sz="2700" kern="1200" dirty="0"/>
        </a:p>
      </dsp:txBody>
      <dsp:txXfrm>
        <a:off x="611679" y="4176613"/>
        <a:ext cx="5528221" cy="835235"/>
      </dsp:txXfrm>
    </dsp:sp>
    <dsp:sp modelId="{0F8B5494-C336-4CF5-8914-40252535BEEC}">
      <dsp:nvSpPr>
        <dsp:cNvPr id="0" name=""/>
        <dsp:cNvSpPr/>
      </dsp:nvSpPr>
      <dsp:spPr>
        <a:xfrm>
          <a:off x="89657" y="4072208"/>
          <a:ext cx="1044044" cy="1044044"/>
        </a:xfrm>
        <a:prstGeom prst="ellipse">
          <a:avLst/>
        </a:prstGeom>
        <a:solidFill>
          <a:schemeClr val="lt1">
            <a:hueOff val="0"/>
            <a:satOff val="0"/>
            <a:lumOff val="0"/>
            <a:alphaOff val="0"/>
          </a:schemeClr>
        </a:solidFill>
        <a:ln w="15875" cap="flat" cmpd="sng" algn="ctr">
          <a:solidFill>
            <a:schemeClr val="accent3">
              <a:hueOff val="-12328166"/>
              <a:satOff val="12562"/>
              <a:lumOff val="-2354"/>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F9D164-CE34-4EC1-9191-384DBDF3CDF7}">
      <dsp:nvSpPr>
        <dsp:cNvPr id="0" name=""/>
        <dsp:cNvSpPr/>
      </dsp:nvSpPr>
      <dsp:spPr>
        <a:xfrm>
          <a:off x="520" y="119969"/>
          <a:ext cx="2031418" cy="1218850"/>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Fig. vs. Tab.</a:t>
          </a:r>
          <a:endParaRPr lang="en-US" sz="3600" kern="1200" dirty="0"/>
        </a:p>
      </dsp:txBody>
      <dsp:txXfrm>
        <a:off x="520" y="119969"/>
        <a:ext cx="2031418" cy="1218850"/>
      </dsp:txXfrm>
    </dsp:sp>
    <dsp:sp modelId="{9ECD3911-31D1-4475-BBCB-9FB019268BF3}">
      <dsp:nvSpPr>
        <dsp:cNvPr id="0" name=""/>
        <dsp:cNvSpPr/>
      </dsp:nvSpPr>
      <dsp:spPr>
        <a:xfrm>
          <a:off x="2235080" y="119969"/>
          <a:ext cx="2031418" cy="1218850"/>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Mix-up</a:t>
          </a:r>
          <a:endParaRPr lang="en-US" sz="3600" kern="1200" dirty="0"/>
        </a:p>
      </dsp:txBody>
      <dsp:txXfrm>
        <a:off x="2235080" y="119969"/>
        <a:ext cx="2031418" cy="1218850"/>
      </dsp:txXfrm>
    </dsp:sp>
    <dsp:sp modelId="{92B578AF-408A-4877-B6BA-E237FA9C1803}">
      <dsp:nvSpPr>
        <dsp:cNvPr id="0" name=""/>
        <dsp:cNvSpPr/>
      </dsp:nvSpPr>
      <dsp:spPr>
        <a:xfrm>
          <a:off x="1117800" y="1541962"/>
          <a:ext cx="2031418" cy="1218850"/>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en-US" sz="3600" kern="1200" dirty="0" smtClean="0"/>
            <a:t>Suppl.</a:t>
          </a:r>
          <a:endParaRPr lang="en-US" sz="3600" kern="1200" dirty="0"/>
        </a:p>
      </dsp:txBody>
      <dsp:txXfrm>
        <a:off x="1117800" y="1541962"/>
        <a:ext cx="2031418" cy="121885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CAEB-A33D-45BC-A0DB-210E5823ACA5}">
      <dsp:nvSpPr>
        <dsp:cNvPr id="0" name=""/>
        <dsp:cNvSpPr/>
      </dsp:nvSpPr>
      <dsp:spPr>
        <a:xfrm rot="10800000">
          <a:off x="990450" y="523473"/>
          <a:ext cx="3644444" cy="166329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3465" tIns="140970" rIns="263144" bIns="140970" numCol="1" spcCol="1270" anchor="ctr" anchorCtr="0">
          <a:noAutofit/>
        </a:bodyPr>
        <a:lstStyle/>
        <a:p>
          <a:pPr lvl="0" algn="ctr" defTabSz="1644650" rtl="0">
            <a:lnSpc>
              <a:spcPct val="90000"/>
            </a:lnSpc>
            <a:spcBef>
              <a:spcPct val="0"/>
            </a:spcBef>
            <a:spcAft>
              <a:spcPct val="35000"/>
            </a:spcAft>
          </a:pPr>
          <a:r>
            <a:rPr lang="en-US" sz="3700" kern="1200" dirty="0" smtClean="0"/>
            <a:t>Discussions</a:t>
          </a:r>
          <a:endParaRPr lang="en-US" sz="3700" kern="1200" dirty="0"/>
        </a:p>
      </dsp:txBody>
      <dsp:txXfrm rot="10800000">
        <a:off x="1406272" y="523473"/>
        <a:ext cx="3228622" cy="1663290"/>
      </dsp:txXfrm>
    </dsp:sp>
    <dsp:sp modelId="{7582535A-B714-475D-BB00-8BFA58137E2D}">
      <dsp:nvSpPr>
        <dsp:cNvPr id="0" name=""/>
        <dsp:cNvSpPr/>
      </dsp:nvSpPr>
      <dsp:spPr>
        <a:xfrm>
          <a:off x="330150" y="523473"/>
          <a:ext cx="1663290" cy="1663290"/>
        </a:xfrm>
        <a:prstGeom prst="ellipse">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3FF866-658E-4E0C-8E3E-5B89A2DDBDF6}">
      <dsp:nvSpPr>
        <dsp:cNvPr id="0" name=""/>
        <dsp:cNvSpPr/>
      </dsp:nvSpPr>
      <dsp:spPr>
        <a:xfrm>
          <a:off x="615" y="1121039"/>
          <a:ext cx="2647156" cy="3176587"/>
        </a:xfrm>
        <a:prstGeom prst="roundRect">
          <a:avLst>
            <a:gd name="adj" fmla="val 5000"/>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9728" rIns="142240" bIns="0" numCol="1" spcCol="1270" anchor="t" anchorCtr="0">
          <a:noAutofit/>
        </a:bodyPr>
        <a:lstStyle/>
        <a:p>
          <a:pPr lvl="0" algn="r" defTabSz="1422400">
            <a:lnSpc>
              <a:spcPct val="90000"/>
            </a:lnSpc>
            <a:spcBef>
              <a:spcPct val="0"/>
            </a:spcBef>
            <a:spcAft>
              <a:spcPct val="35000"/>
            </a:spcAft>
          </a:pPr>
          <a:r>
            <a:rPr lang="en-US" sz="3200" kern="1200" dirty="0" smtClean="0"/>
            <a:t>1</a:t>
          </a:r>
          <a:r>
            <a:rPr lang="en-US" sz="3200" kern="1200" baseline="30000" dirty="0" smtClean="0"/>
            <a:t>st</a:t>
          </a:r>
          <a:r>
            <a:rPr lang="en-US" sz="3200" kern="1200" dirty="0" smtClean="0"/>
            <a:t> part</a:t>
          </a:r>
          <a:endParaRPr lang="en-US" sz="3200" kern="1200" dirty="0"/>
        </a:p>
      </dsp:txBody>
      <dsp:txXfrm rot="16200000">
        <a:off x="-1037070" y="2158725"/>
        <a:ext cx="2604801" cy="529431"/>
      </dsp:txXfrm>
    </dsp:sp>
    <dsp:sp modelId="{108EE668-5F8E-4230-9608-BA535A4E97FF}">
      <dsp:nvSpPr>
        <dsp:cNvPr id="0" name=""/>
        <dsp:cNvSpPr/>
      </dsp:nvSpPr>
      <dsp:spPr>
        <a:xfrm>
          <a:off x="530046" y="1121039"/>
          <a:ext cx="1972131" cy="3176587"/>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8867" rIns="0" bIns="0" numCol="1" spcCol="1270" anchor="t" anchorCtr="0">
          <a:noAutofit/>
        </a:bodyPr>
        <a:lstStyle/>
        <a:p>
          <a:pPr lvl="0" algn="l" defTabSz="1022350">
            <a:lnSpc>
              <a:spcPct val="90000"/>
            </a:lnSpc>
            <a:spcBef>
              <a:spcPct val="0"/>
            </a:spcBef>
            <a:spcAft>
              <a:spcPct val="35000"/>
            </a:spcAft>
          </a:pPr>
          <a:r>
            <a:rPr lang="en-US" sz="2300" kern="1200" dirty="0" smtClean="0">
              <a:ea typeface="+mn-ea"/>
              <a:cs typeface="+mn-cs"/>
            </a:rPr>
            <a:t>Answer main question/ hypothesis</a:t>
          </a:r>
          <a:endParaRPr lang="en-US" sz="2300" kern="1200" dirty="0"/>
        </a:p>
        <a:p>
          <a:pPr lvl="0" algn="l" defTabSz="1022350">
            <a:lnSpc>
              <a:spcPct val="90000"/>
            </a:lnSpc>
            <a:spcBef>
              <a:spcPct val="0"/>
            </a:spcBef>
            <a:spcAft>
              <a:spcPct val="35000"/>
            </a:spcAft>
          </a:pPr>
          <a:r>
            <a:rPr lang="en-US" sz="2300" kern="1200" dirty="0" smtClean="0">
              <a:ea typeface="+mn-ea"/>
              <a:cs typeface="+mn-cs"/>
            </a:rPr>
            <a:t>Interpret the main results</a:t>
          </a:r>
        </a:p>
        <a:p>
          <a:pPr lvl="0" algn="l" defTabSz="1022350">
            <a:lnSpc>
              <a:spcPct val="90000"/>
            </a:lnSpc>
            <a:spcBef>
              <a:spcPct val="0"/>
            </a:spcBef>
            <a:spcAft>
              <a:spcPct val="35000"/>
            </a:spcAft>
          </a:pPr>
          <a:r>
            <a:rPr lang="en-US" sz="2300" kern="1200" dirty="0" smtClean="0"/>
            <a:t>Can take help from the Results section content</a:t>
          </a:r>
          <a:endParaRPr lang="en-US" sz="2300" kern="1200" dirty="0"/>
        </a:p>
      </dsp:txBody>
      <dsp:txXfrm>
        <a:off x="530046" y="1121039"/>
        <a:ext cx="1972131" cy="3176587"/>
      </dsp:txXfrm>
    </dsp:sp>
    <dsp:sp modelId="{45C88796-53AD-4E5E-B4CF-6BB3A594F571}">
      <dsp:nvSpPr>
        <dsp:cNvPr id="0" name=""/>
        <dsp:cNvSpPr/>
      </dsp:nvSpPr>
      <dsp:spPr>
        <a:xfrm>
          <a:off x="2740421" y="1121039"/>
          <a:ext cx="2647156" cy="3176587"/>
        </a:xfrm>
        <a:prstGeom prst="roundRect">
          <a:avLst>
            <a:gd name="adj" fmla="val 5000"/>
          </a:avLst>
        </a:prstGeom>
        <a:solidFill>
          <a:schemeClr val="accent3">
            <a:hueOff val="-6164083"/>
            <a:satOff val="6281"/>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9728" rIns="142240" bIns="0" numCol="1" spcCol="1270" anchor="t" anchorCtr="0">
          <a:noAutofit/>
        </a:bodyPr>
        <a:lstStyle/>
        <a:p>
          <a:pPr lvl="0" algn="r" defTabSz="1422400">
            <a:lnSpc>
              <a:spcPct val="90000"/>
            </a:lnSpc>
            <a:spcBef>
              <a:spcPct val="0"/>
            </a:spcBef>
            <a:spcAft>
              <a:spcPct val="35000"/>
            </a:spcAft>
          </a:pPr>
          <a:r>
            <a:rPr lang="en-US" sz="3200" kern="1200" dirty="0" smtClean="0"/>
            <a:t>2</a:t>
          </a:r>
          <a:r>
            <a:rPr lang="en-US" sz="3200" kern="1200" baseline="30000" dirty="0" smtClean="0"/>
            <a:t>nd</a:t>
          </a:r>
          <a:r>
            <a:rPr lang="en-US" sz="3200" kern="1200" dirty="0" smtClean="0"/>
            <a:t>, 3</a:t>
          </a:r>
          <a:r>
            <a:rPr lang="en-US" sz="3200" kern="1200" baseline="30000" dirty="0" smtClean="0"/>
            <a:t>rd, …</a:t>
          </a:r>
          <a:endParaRPr lang="en-US" sz="3200" kern="1200" dirty="0"/>
        </a:p>
      </dsp:txBody>
      <dsp:txXfrm rot="16200000">
        <a:off x="1702736" y="2158725"/>
        <a:ext cx="2604801" cy="529431"/>
      </dsp:txXfrm>
    </dsp:sp>
    <dsp:sp modelId="{BB348B1D-53C2-4C1D-B2DD-5FA9FC1B9BC8}">
      <dsp:nvSpPr>
        <dsp:cNvPr id="0" name=""/>
        <dsp:cNvSpPr/>
      </dsp:nvSpPr>
      <dsp:spPr>
        <a:xfrm rot="5400000">
          <a:off x="2520299" y="3645011"/>
          <a:ext cx="466715" cy="397073"/>
        </a:xfrm>
        <a:prstGeom prst="flowChartExtract">
          <a:avLst/>
        </a:prstGeom>
        <a:solidFill>
          <a:schemeClr val="lt1">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9A45159-F568-47CF-94A1-0EDABC26B4B8}">
      <dsp:nvSpPr>
        <dsp:cNvPr id="0" name=""/>
        <dsp:cNvSpPr/>
      </dsp:nvSpPr>
      <dsp:spPr>
        <a:xfrm>
          <a:off x="3269853" y="1121039"/>
          <a:ext cx="1972131" cy="3176587"/>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8867" rIns="0" bIns="0" numCol="1" spcCol="1270" anchor="t" anchorCtr="0">
          <a:noAutofit/>
        </a:bodyPr>
        <a:lstStyle/>
        <a:p>
          <a:pPr lvl="0" algn="l" defTabSz="1022350">
            <a:lnSpc>
              <a:spcPct val="90000"/>
            </a:lnSpc>
            <a:spcBef>
              <a:spcPct val="0"/>
            </a:spcBef>
            <a:spcAft>
              <a:spcPct val="35000"/>
            </a:spcAft>
          </a:pPr>
          <a:r>
            <a:rPr lang="en-US" sz="2300" kern="1200" dirty="0" smtClean="0">
              <a:ea typeface="+mn-ea"/>
            </a:rPr>
            <a:t>Evidence pros &amp; cons</a:t>
          </a:r>
        </a:p>
        <a:p>
          <a:pPr lvl="0" algn="l" defTabSz="1022350">
            <a:lnSpc>
              <a:spcPct val="90000"/>
            </a:lnSpc>
            <a:spcBef>
              <a:spcPct val="0"/>
            </a:spcBef>
            <a:spcAft>
              <a:spcPct val="35000"/>
            </a:spcAft>
          </a:pPr>
          <a:r>
            <a:rPr lang="en-US" sz="2300" kern="1200" dirty="0" smtClean="0">
              <a:ea typeface="+mn-ea"/>
            </a:rPr>
            <a:t>Implications of findings (be conservative)</a:t>
          </a:r>
        </a:p>
        <a:p>
          <a:pPr lvl="0" algn="l" defTabSz="1022350">
            <a:lnSpc>
              <a:spcPct val="90000"/>
            </a:lnSpc>
            <a:spcBef>
              <a:spcPct val="0"/>
            </a:spcBef>
            <a:spcAft>
              <a:spcPct val="35000"/>
            </a:spcAft>
          </a:pPr>
          <a:r>
            <a:rPr lang="en-US" sz="2300" kern="1200" dirty="0" smtClean="0">
              <a:ea typeface="+mn-ea"/>
            </a:rPr>
            <a:t>Other findings of your study</a:t>
          </a:r>
        </a:p>
        <a:p>
          <a:pPr lvl="0" algn="l" defTabSz="1022350">
            <a:lnSpc>
              <a:spcPct val="90000"/>
            </a:lnSpc>
            <a:spcBef>
              <a:spcPct val="0"/>
            </a:spcBef>
            <a:spcAft>
              <a:spcPct val="35000"/>
            </a:spcAft>
          </a:pPr>
          <a:r>
            <a:rPr lang="en-US" sz="2300" kern="1200" dirty="0" smtClean="0">
              <a:ea typeface="+mn-ea"/>
            </a:rPr>
            <a:t>Limitations of your study</a:t>
          </a:r>
        </a:p>
      </dsp:txBody>
      <dsp:txXfrm>
        <a:off x="3269853" y="1121039"/>
        <a:ext cx="1972131" cy="3176587"/>
      </dsp:txXfrm>
    </dsp:sp>
    <dsp:sp modelId="{0269ECC1-08A6-4296-8A19-FA15D2062B28}">
      <dsp:nvSpPr>
        <dsp:cNvPr id="0" name=""/>
        <dsp:cNvSpPr/>
      </dsp:nvSpPr>
      <dsp:spPr>
        <a:xfrm>
          <a:off x="5480228" y="1121039"/>
          <a:ext cx="2647156" cy="3176587"/>
        </a:xfrm>
        <a:prstGeom prst="roundRect">
          <a:avLst>
            <a:gd name="adj" fmla="val 5000"/>
          </a:avLst>
        </a:prstGeom>
        <a:solidFill>
          <a:schemeClr val="accent3">
            <a:hueOff val="-12328166"/>
            <a:satOff val="12562"/>
            <a:lumOff val="-235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09728" rIns="142240" bIns="0" numCol="1" spcCol="1270" anchor="t" anchorCtr="0">
          <a:noAutofit/>
        </a:bodyPr>
        <a:lstStyle/>
        <a:p>
          <a:pPr lvl="0" algn="r" defTabSz="1422400">
            <a:lnSpc>
              <a:spcPct val="90000"/>
            </a:lnSpc>
            <a:spcBef>
              <a:spcPct val="0"/>
            </a:spcBef>
            <a:spcAft>
              <a:spcPct val="35000"/>
            </a:spcAft>
          </a:pPr>
          <a:r>
            <a:rPr lang="en-US" sz="3200" kern="1200" dirty="0" smtClean="0"/>
            <a:t>Last part</a:t>
          </a:r>
          <a:endParaRPr lang="en-US" sz="3200" kern="1200" dirty="0"/>
        </a:p>
      </dsp:txBody>
      <dsp:txXfrm rot="16200000">
        <a:off x="4442543" y="2158725"/>
        <a:ext cx="2604801" cy="529431"/>
      </dsp:txXfrm>
    </dsp:sp>
    <dsp:sp modelId="{8BEFC895-C78E-4A81-A935-D366701622DD}">
      <dsp:nvSpPr>
        <dsp:cNvPr id="0" name=""/>
        <dsp:cNvSpPr/>
      </dsp:nvSpPr>
      <dsp:spPr>
        <a:xfrm rot="5400000">
          <a:off x="5260106" y="3645011"/>
          <a:ext cx="466715" cy="397073"/>
        </a:xfrm>
        <a:prstGeom prst="flowChartExtract">
          <a:avLst/>
        </a:prstGeom>
        <a:solidFill>
          <a:schemeClr val="lt1">
            <a:hueOff val="0"/>
            <a:satOff val="0"/>
            <a:lumOff val="0"/>
            <a:alphaOff val="0"/>
          </a:schemeClr>
        </a:solidFill>
        <a:ln w="15875" cap="flat" cmpd="sng" algn="ctr">
          <a:solidFill>
            <a:schemeClr val="accent3">
              <a:hueOff val="-12328166"/>
              <a:satOff val="12562"/>
              <a:lumOff val="-2354"/>
              <a:alphaOff val="0"/>
            </a:schemeClr>
          </a:solidFill>
          <a:prstDash val="solid"/>
        </a:ln>
        <a:effectLst/>
      </dsp:spPr>
      <dsp:style>
        <a:lnRef idx="2">
          <a:scrgbClr r="0" g="0" b="0"/>
        </a:lnRef>
        <a:fillRef idx="1">
          <a:scrgbClr r="0" g="0" b="0"/>
        </a:fillRef>
        <a:effectRef idx="0">
          <a:scrgbClr r="0" g="0" b="0"/>
        </a:effectRef>
        <a:fontRef idx="minor"/>
      </dsp:style>
    </dsp:sp>
    <dsp:sp modelId="{7742B91F-52FF-4590-99E0-266B175446F1}">
      <dsp:nvSpPr>
        <dsp:cNvPr id="0" name=""/>
        <dsp:cNvSpPr/>
      </dsp:nvSpPr>
      <dsp:spPr>
        <a:xfrm>
          <a:off x="6009659" y="1121039"/>
          <a:ext cx="1972131" cy="3176587"/>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8867" rIns="0" bIns="0" numCol="1" spcCol="1270" anchor="t" anchorCtr="0">
          <a:noAutofit/>
        </a:bodyPr>
        <a:lstStyle/>
        <a:p>
          <a:pPr lvl="0" algn="l" defTabSz="1022350">
            <a:lnSpc>
              <a:spcPct val="90000"/>
            </a:lnSpc>
            <a:spcBef>
              <a:spcPct val="0"/>
            </a:spcBef>
            <a:spcAft>
              <a:spcPct val="35000"/>
            </a:spcAft>
          </a:pPr>
          <a:r>
            <a:rPr lang="en-US" sz="2300" kern="1200" dirty="0" smtClean="0"/>
            <a:t>Concluding remarks</a:t>
          </a:r>
        </a:p>
        <a:p>
          <a:pPr lvl="0" algn="l" defTabSz="1022350">
            <a:lnSpc>
              <a:spcPct val="90000"/>
            </a:lnSpc>
            <a:spcBef>
              <a:spcPct val="0"/>
            </a:spcBef>
            <a:spcAft>
              <a:spcPct val="35000"/>
            </a:spcAft>
          </a:pPr>
          <a:r>
            <a:rPr lang="en-US" sz="2300" kern="1200" dirty="0" smtClean="0"/>
            <a:t>Future directions</a:t>
          </a:r>
          <a:endParaRPr lang="en-US" sz="2300" kern="1200" dirty="0"/>
        </a:p>
      </dsp:txBody>
      <dsp:txXfrm>
        <a:off x="6009659" y="1121039"/>
        <a:ext cx="1972131" cy="3176587"/>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8A50F9-2AE3-41FB-AE1F-2F7FB60EE559}">
      <dsp:nvSpPr>
        <dsp:cNvPr id="0" name=""/>
        <dsp:cNvSpPr/>
      </dsp:nvSpPr>
      <dsp:spPr>
        <a:xfrm>
          <a:off x="0" y="0"/>
          <a:ext cx="83312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E5D25F-962C-4C5D-96B4-2DB64B156D3B}">
      <dsp:nvSpPr>
        <dsp:cNvPr id="0" name=""/>
        <dsp:cNvSpPr/>
      </dsp:nvSpPr>
      <dsp:spPr>
        <a:xfrm>
          <a:off x="0" y="0"/>
          <a:ext cx="1666240" cy="3814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450" tIns="171450" rIns="171450" bIns="171450" numCol="1" spcCol="1270" anchor="t" anchorCtr="0">
          <a:noAutofit/>
        </a:bodyPr>
        <a:lstStyle/>
        <a:p>
          <a:pPr lvl="0" algn="l" defTabSz="2000250">
            <a:lnSpc>
              <a:spcPct val="90000"/>
            </a:lnSpc>
            <a:spcBef>
              <a:spcPct val="0"/>
            </a:spcBef>
            <a:spcAft>
              <a:spcPct val="35000"/>
            </a:spcAft>
          </a:pPr>
          <a:r>
            <a:rPr lang="en-US" sz="4500" kern="1200" dirty="0" smtClean="0"/>
            <a:t>Tense</a:t>
          </a:r>
          <a:endParaRPr lang="en-US" sz="4500" kern="1200" dirty="0"/>
        </a:p>
      </dsp:txBody>
      <dsp:txXfrm>
        <a:off x="0" y="0"/>
        <a:ext cx="1666240" cy="3814234"/>
      </dsp:txXfrm>
    </dsp:sp>
    <dsp:sp modelId="{B5A41290-3D71-48C2-8788-6E8B78295E0A}">
      <dsp:nvSpPr>
        <dsp:cNvPr id="0" name=""/>
        <dsp:cNvSpPr/>
      </dsp:nvSpPr>
      <dsp:spPr>
        <a:xfrm>
          <a:off x="1791208" y="59597"/>
          <a:ext cx="6539992" cy="1191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lvl="0" algn="l" defTabSz="1555750">
            <a:lnSpc>
              <a:spcPct val="90000"/>
            </a:lnSpc>
            <a:spcBef>
              <a:spcPct val="0"/>
            </a:spcBef>
            <a:spcAft>
              <a:spcPct val="35000"/>
            </a:spcAft>
          </a:pPr>
          <a:r>
            <a:rPr lang="en-US" sz="3500" kern="1200" dirty="0" smtClean="0">
              <a:ea typeface="+mn-ea"/>
              <a:cs typeface="+mn-cs"/>
            </a:rPr>
            <a:t>When quoting </a:t>
          </a:r>
          <a:r>
            <a:rPr lang="en-US" sz="3500" i="1" kern="1200" dirty="0" smtClean="0">
              <a:ea typeface="+mn-ea"/>
              <a:cs typeface="+mn-cs"/>
            </a:rPr>
            <a:t>previously published work</a:t>
          </a:r>
          <a:r>
            <a:rPr lang="en-US" sz="3500" kern="1200" dirty="0" smtClean="0">
              <a:ea typeface="+mn-ea"/>
              <a:cs typeface="+mn-cs"/>
            </a:rPr>
            <a:t>, refer to it in </a:t>
          </a:r>
          <a:r>
            <a:rPr lang="en-US" sz="3500" i="1" kern="1200" dirty="0" smtClean="0">
              <a:ea typeface="+mn-ea"/>
              <a:cs typeface="+mn-cs"/>
            </a:rPr>
            <a:t>present tense.</a:t>
          </a:r>
          <a:endParaRPr lang="en-US" sz="3500" kern="1200" dirty="0"/>
        </a:p>
      </dsp:txBody>
      <dsp:txXfrm>
        <a:off x="1791208" y="59597"/>
        <a:ext cx="6539992" cy="1191948"/>
      </dsp:txXfrm>
    </dsp:sp>
    <dsp:sp modelId="{95A416AF-BB06-4373-B9A5-ED7DDF531792}">
      <dsp:nvSpPr>
        <dsp:cNvPr id="0" name=""/>
        <dsp:cNvSpPr/>
      </dsp:nvSpPr>
      <dsp:spPr>
        <a:xfrm>
          <a:off x="1666240" y="1251545"/>
          <a:ext cx="666496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95DA86-82BA-4D2E-BAEB-E08B3B010BF8}">
      <dsp:nvSpPr>
        <dsp:cNvPr id="0" name=""/>
        <dsp:cNvSpPr/>
      </dsp:nvSpPr>
      <dsp:spPr>
        <a:xfrm>
          <a:off x="1791208" y="1311142"/>
          <a:ext cx="6539992" cy="1191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lvl="0" algn="l" defTabSz="1555750">
            <a:lnSpc>
              <a:spcPct val="90000"/>
            </a:lnSpc>
            <a:spcBef>
              <a:spcPct val="0"/>
            </a:spcBef>
            <a:spcAft>
              <a:spcPct val="35000"/>
            </a:spcAft>
          </a:pPr>
          <a:r>
            <a:rPr lang="en-US" sz="3500" kern="1200" dirty="0" smtClean="0">
              <a:ea typeface="+mn-ea"/>
              <a:cs typeface="+mn-cs"/>
            </a:rPr>
            <a:t>When describing your </a:t>
          </a:r>
          <a:r>
            <a:rPr lang="en-US" sz="3500" i="1" kern="1200" dirty="0" smtClean="0">
              <a:ea typeface="+mn-ea"/>
              <a:cs typeface="+mn-cs"/>
            </a:rPr>
            <a:t>own study</a:t>
          </a:r>
          <a:r>
            <a:rPr lang="en-US" sz="3500" kern="1200" dirty="0" smtClean="0">
              <a:ea typeface="+mn-ea"/>
              <a:cs typeface="+mn-cs"/>
            </a:rPr>
            <a:t>, refer to work in </a:t>
          </a:r>
          <a:r>
            <a:rPr lang="en-US" sz="3500" i="1" kern="1200" dirty="0" smtClean="0">
              <a:ea typeface="+mn-ea"/>
              <a:cs typeface="+mn-cs"/>
            </a:rPr>
            <a:t>past tense</a:t>
          </a:r>
          <a:endParaRPr lang="en-US" sz="3500" kern="1200" dirty="0"/>
        </a:p>
      </dsp:txBody>
      <dsp:txXfrm>
        <a:off x="1791208" y="1311142"/>
        <a:ext cx="6539992" cy="1191948"/>
      </dsp:txXfrm>
    </dsp:sp>
    <dsp:sp modelId="{E773F434-4F56-4276-AC5A-7FDFA100A85B}">
      <dsp:nvSpPr>
        <dsp:cNvPr id="0" name=""/>
        <dsp:cNvSpPr/>
      </dsp:nvSpPr>
      <dsp:spPr>
        <a:xfrm>
          <a:off x="1666240" y="2503091"/>
          <a:ext cx="666496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CC4A27-5D3E-4329-A73C-7288C2CFD26F}">
      <dsp:nvSpPr>
        <dsp:cNvPr id="0" name=""/>
        <dsp:cNvSpPr/>
      </dsp:nvSpPr>
      <dsp:spPr>
        <a:xfrm>
          <a:off x="1791208" y="2562688"/>
          <a:ext cx="6539992" cy="1191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lvl="0" algn="l" defTabSz="1555750">
            <a:lnSpc>
              <a:spcPct val="90000"/>
            </a:lnSpc>
            <a:spcBef>
              <a:spcPct val="0"/>
            </a:spcBef>
            <a:spcAft>
              <a:spcPct val="35000"/>
            </a:spcAft>
          </a:pPr>
          <a:r>
            <a:rPr lang="en-US" sz="3500" kern="1200" dirty="0" smtClean="0"/>
            <a:t>Methods and Results in Past tense</a:t>
          </a:r>
          <a:endParaRPr lang="en-US" sz="3500" kern="1200" dirty="0"/>
        </a:p>
      </dsp:txBody>
      <dsp:txXfrm>
        <a:off x="1791208" y="2562688"/>
        <a:ext cx="6539992" cy="1191948"/>
      </dsp:txXfrm>
    </dsp:sp>
    <dsp:sp modelId="{DDD1BB7D-2FAB-485D-BFE1-A170003E5C61}">
      <dsp:nvSpPr>
        <dsp:cNvPr id="0" name=""/>
        <dsp:cNvSpPr/>
      </dsp:nvSpPr>
      <dsp:spPr>
        <a:xfrm>
          <a:off x="1666240" y="3754636"/>
          <a:ext cx="666496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CAEB-A33D-45BC-A0DB-210E5823ACA5}">
      <dsp:nvSpPr>
        <dsp:cNvPr id="0" name=""/>
        <dsp:cNvSpPr/>
      </dsp:nvSpPr>
      <dsp:spPr>
        <a:xfrm rot="10800000">
          <a:off x="990450" y="523473"/>
          <a:ext cx="3644444" cy="166329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3465" tIns="186690" rIns="348488" bIns="186690" numCol="1" spcCol="1270" anchor="ctr" anchorCtr="0">
          <a:noAutofit/>
        </a:bodyPr>
        <a:lstStyle/>
        <a:p>
          <a:pPr lvl="0" algn="ctr" defTabSz="2178050" rtl="0">
            <a:lnSpc>
              <a:spcPct val="90000"/>
            </a:lnSpc>
            <a:spcBef>
              <a:spcPct val="0"/>
            </a:spcBef>
            <a:spcAft>
              <a:spcPct val="35000"/>
            </a:spcAft>
          </a:pPr>
          <a:r>
            <a:rPr lang="en-US" sz="4900" kern="1200" dirty="0" smtClean="0"/>
            <a:t>Writing Tips</a:t>
          </a:r>
          <a:endParaRPr lang="en-US" sz="4900" kern="1200" dirty="0"/>
        </a:p>
      </dsp:txBody>
      <dsp:txXfrm rot="10800000">
        <a:off x="1406272" y="523473"/>
        <a:ext cx="3228622" cy="1663290"/>
      </dsp:txXfrm>
    </dsp:sp>
    <dsp:sp modelId="{7582535A-B714-475D-BB00-8BFA58137E2D}">
      <dsp:nvSpPr>
        <dsp:cNvPr id="0" name=""/>
        <dsp:cNvSpPr/>
      </dsp:nvSpPr>
      <dsp:spPr>
        <a:xfrm>
          <a:off x="330150" y="523473"/>
          <a:ext cx="1663290" cy="1663290"/>
        </a:xfrm>
        <a:prstGeom prst="ellipse">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8A50F9-2AE3-41FB-AE1F-2F7FB60EE559}">
      <dsp:nvSpPr>
        <dsp:cNvPr id="0" name=""/>
        <dsp:cNvSpPr/>
      </dsp:nvSpPr>
      <dsp:spPr>
        <a:xfrm>
          <a:off x="0" y="0"/>
          <a:ext cx="83312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E5D25F-962C-4C5D-96B4-2DB64B156D3B}">
      <dsp:nvSpPr>
        <dsp:cNvPr id="0" name=""/>
        <dsp:cNvSpPr/>
      </dsp:nvSpPr>
      <dsp:spPr>
        <a:xfrm>
          <a:off x="0" y="0"/>
          <a:ext cx="1666240" cy="3814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070" tIns="179070" rIns="179070" bIns="179070" numCol="1" spcCol="1270" anchor="t" anchorCtr="0">
          <a:noAutofit/>
        </a:bodyPr>
        <a:lstStyle/>
        <a:p>
          <a:pPr lvl="0" algn="l" defTabSz="2089150">
            <a:lnSpc>
              <a:spcPct val="90000"/>
            </a:lnSpc>
            <a:spcBef>
              <a:spcPct val="0"/>
            </a:spcBef>
            <a:spcAft>
              <a:spcPct val="35000"/>
            </a:spcAft>
          </a:pPr>
          <a:r>
            <a:rPr lang="en-US" sz="4700" kern="1200" dirty="0" smtClean="0"/>
            <a:t>Voice</a:t>
          </a:r>
          <a:endParaRPr lang="en-US" sz="4700" kern="1200" dirty="0"/>
        </a:p>
      </dsp:txBody>
      <dsp:txXfrm>
        <a:off x="0" y="0"/>
        <a:ext cx="1666240" cy="3814234"/>
      </dsp:txXfrm>
    </dsp:sp>
    <dsp:sp modelId="{B5A41290-3D71-48C2-8788-6E8B78295E0A}">
      <dsp:nvSpPr>
        <dsp:cNvPr id="0" name=""/>
        <dsp:cNvSpPr/>
      </dsp:nvSpPr>
      <dsp:spPr>
        <a:xfrm>
          <a:off x="1791208" y="59597"/>
          <a:ext cx="6539992" cy="1191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lvl="0" algn="l" defTabSz="1555750">
            <a:lnSpc>
              <a:spcPct val="90000"/>
            </a:lnSpc>
            <a:spcBef>
              <a:spcPct val="0"/>
            </a:spcBef>
            <a:spcAft>
              <a:spcPct val="35000"/>
            </a:spcAft>
          </a:pPr>
          <a:r>
            <a:rPr lang="en-US" sz="3500" kern="1200" dirty="0" smtClean="0">
              <a:ea typeface="+mn-ea"/>
              <a:cs typeface="+mn-cs"/>
            </a:rPr>
            <a:t>Some branches dictate passive voice only</a:t>
          </a:r>
          <a:endParaRPr lang="en-US" sz="3500" kern="1200" dirty="0"/>
        </a:p>
      </dsp:txBody>
      <dsp:txXfrm>
        <a:off x="1791208" y="59597"/>
        <a:ext cx="6539992" cy="1191948"/>
      </dsp:txXfrm>
    </dsp:sp>
    <dsp:sp modelId="{95A416AF-BB06-4373-B9A5-ED7DDF531792}">
      <dsp:nvSpPr>
        <dsp:cNvPr id="0" name=""/>
        <dsp:cNvSpPr/>
      </dsp:nvSpPr>
      <dsp:spPr>
        <a:xfrm>
          <a:off x="1666240" y="1251545"/>
          <a:ext cx="666496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95DA86-82BA-4D2E-BAEB-E08B3B010BF8}">
      <dsp:nvSpPr>
        <dsp:cNvPr id="0" name=""/>
        <dsp:cNvSpPr/>
      </dsp:nvSpPr>
      <dsp:spPr>
        <a:xfrm>
          <a:off x="1791208" y="1311142"/>
          <a:ext cx="6539992" cy="1191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lvl="0" algn="l" defTabSz="1555750">
            <a:lnSpc>
              <a:spcPct val="90000"/>
            </a:lnSpc>
            <a:spcBef>
              <a:spcPct val="0"/>
            </a:spcBef>
            <a:spcAft>
              <a:spcPct val="35000"/>
            </a:spcAft>
          </a:pPr>
          <a:r>
            <a:rPr lang="en-US" sz="3500" kern="1200" dirty="0" smtClean="0">
              <a:ea typeface="+mn-ea"/>
              <a:cs typeface="+mn-cs"/>
            </a:rPr>
            <a:t>Some allow (sometimes prefer) active voice</a:t>
          </a:r>
          <a:endParaRPr lang="en-US" sz="3500" kern="1200" dirty="0"/>
        </a:p>
      </dsp:txBody>
      <dsp:txXfrm>
        <a:off x="1791208" y="1311142"/>
        <a:ext cx="6539992" cy="1191948"/>
      </dsp:txXfrm>
    </dsp:sp>
    <dsp:sp modelId="{E773F434-4F56-4276-AC5A-7FDFA100A85B}">
      <dsp:nvSpPr>
        <dsp:cNvPr id="0" name=""/>
        <dsp:cNvSpPr/>
      </dsp:nvSpPr>
      <dsp:spPr>
        <a:xfrm>
          <a:off x="1666240" y="2503091"/>
          <a:ext cx="666496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CC4A27-5D3E-4329-A73C-7288C2CFD26F}">
      <dsp:nvSpPr>
        <dsp:cNvPr id="0" name=""/>
        <dsp:cNvSpPr/>
      </dsp:nvSpPr>
      <dsp:spPr>
        <a:xfrm>
          <a:off x="1791208" y="2562688"/>
          <a:ext cx="6539992" cy="11919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lvl="0" algn="l" defTabSz="1555750">
            <a:lnSpc>
              <a:spcPct val="90000"/>
            </a:lnSpc>
            <a:spcBef>
              <a:spcPct val="0"/>
            </a:spcBef>
            <a:spcAft>
              <a:spcPct val="35000"/>
            </a:spcAft>
          </a:pPr>
          <a:r>
            <a:rPr lang="en-US" sz="3500" kern="1200" dirty="0" smtClean="0"/>
            <a:t>Best practice: Mixed voice</a:t>
          </a:r>
          <a:endParaRPr lang="en-US" sz="3500" kern="1200" dirty="0"/>
        </a:p>
      </dsp:txBody>
      <dsp:txXfrm>
        <a:off x="1791208" y="2562688"/>
        <a:ext cx="6539992" cy="1191948"/>
      </dsp:txXfrm>
    </dsp:sp>
    <dsp:sp modelId="{DDD1BB7D-2FAB-485D-BFE1-A170003E5C61}">
      <dsp:nvSpPr>
        <dsp:cNvPr id="0" name=""/>
        <dsp:cNvSpPr/>
      </dsp:nvSpPr>
      <dsp:spPr>
        <a:xfrm>
          <a:off x="1666240" y="3754636"/>
          <a:ext cx="666496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CAEB-A33D-45BC-A0DB-210E5823ACA5}">
      <dsp:nvSpPr>
        <dsp:cNvPr id="0" name=""/>
        <dsp:cNvSpPr/>
      </dsp:nvSpPr>
      <dsp:spPr>
        <a:xfrm rot="10800000">
          <a:off x="990450" y="523473"/>
          <a:ext cx="3644444" cy="166329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3465" tIns="186690" rIns="348488" bIns="186690" numCol="1" spcCol="1270" anchor="ctr" anchorCtr="0">
          <a:noAutofit/>
        </a:bodyPr>
        <a:lstStyle/>
        <a:p>
          <a:pPr lvl="0" algn="ctr" defTabSz="2178050" rtl="0">
            <a:lnSpc>
              <a:spcPct val="90000"/>
            </a:lnSpc>
            <a:spcBef>
              <a:spcPct val="0"/>
            </a:spcBef>
            <a:spcAft>
              <a:spcPct val="35000"/>
            </a:spcAft>
          </a:pPr>
          <a:r>
            <a:rPr lang="en-US" sz="4900" kern="1200" dirty="0" smtClean="0"/>
            <a:t>Writing Tips</a:t>
          </a:r>
          <a:endParaRPr lang="en-US" sz="4900" kern="1200" dirty="0"/>
        </a:p>
      </dsp:txBody>
      <dsp:txXfrm rot="10800000">
        <a:off x="1406272" y="523473"/>
        <a:ext cx="3228622" cy="1663290"/>
      </dsp:txXfrm>
    </dsp:sp>
    <dsp:sp modelId="{7582535A-B714-475D-BB00-8BFA58137E2D}">
      <dsp:nvSpPr>
        <dsp:cNvPr id="0" name=""/>
        <dsp:cNvSpPr/>
      </dsp:nvSpPr>
      <dsp:spPr>
        <a:xfrm>
          <a:off x="330150" y="523473"/>
          <a:ext cx="1663290" cy="1663290"/>
        </a:xfrm>
        <a:prstGeom prst="ellipse">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8A50F9-2AE3-41FB-AE1F-2F7FB60EE559}">
      <dsp:nvSpPr>
        <dsp:cNvPr id="0" name=""/>
        <dsp:cNvSpPr/>
      </dsp:nvSpPr>
      <dsp:spPr>
        <a:xfrm>
          <a:off x="0" y="0"/>
          <a:ext cx="722630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E5D25F-962C-4C5D-96B4-2DB64B156D3B}">
      <dsp:nvSpPr>
        <dsp:cNvPr id="0" name=""/>
        <dsp:cNvSpPr/>
      </dsp:nvSpPr>
      <dsp:spPr>
        <a:xfrm>
          <a:off x="0" y="0"/>
          <a:ext cx="1445260" cy="3752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lvl="0" algn="l" defTabSz="1466850">
            <a:lnSpc>
              <a:spcPct val="90000"/>
            </a:lnSpc>
            <a:spcBef>
              <a:spcPct val="0"/>
            </a:spcBef>
            <a:spcAft>
              <a:spcPct val="35000"/>
            </a:spcAft>
          </a:pPr>
          <a:r>
            <a:rPr lang="en-US" sz="3300" kern="1200" dirty="0" smtClean="0"/>
            <a:t>Brevity</a:t>
          </a:r>
          <a:endParaRPr lang="en-US" sz="3300" kern="1200" dirty="0"/>
        </a:p>
      </dsp:txBody>
      <dsp:txXfrm>
        <a:off x="0" y="0"/>
        <a:ext cx="1445260" cy="3752850"/>
      </dsp:txXfrm>
    </dsp:sp>
    <dsp:sp modelId="{976D67F8-97C2-4D9A-B881-F59E44E63E7F}">
      <dsp:nvSpPr>
        <dsp:cNvPr id="0" name=""/>
        <dsp:cNvSpPr/>
      </dsp:nvSpPr>
      <dsp:spPr>
        <a:xfrm>
          <a:off x="1553654" y="58638"/>
          <a:ext cx="5672645" cy="1172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lvl="0" algn="l" defTabSz="1555750">
            <a:lnSpc>
              <a:spcPct val="90000"/>
            </a:lnSpc>
            <a:spcBef>
              <a:spcPct val="0"/>
            </a:spcBef>
            <a:spcAft>
              <a:spcPct val="35000"/>
            </a:spcAft>
          </a:pPr>
          <a:r>
            <a:rPr lang="en-US" sz="3500" b="0" i="0" kern="1200" dirty="0" smtClean="0"/>
            <a:t>Be brief. Make every word count.</a:t>
          </a:r>
          <a:endParaRPr lang="en-US" sz="3500" kern="1200" dirty="0"/>
        </a:p>
      </dsp:txBody>
      <dsp:txXfrm>
        <a:off x="1553654" y="58638"/>
        <a:ext cx="5672645" cy="1172765"/>
      </dsp:txXfrm>
    </dsp:sp>
    <dsp:sp modelId="{3526C674-9594-4B57-92A6-9D9CBF6CB211}">
      <dsp:nvSpPr>
        <dsp:cNvPr id="0" name=""/>
        <dsp:cNvSpPr/>
      </dsp:nvSpPr>
      <dsp:spPr>
        <a:xfrm>
          <a:off x="1445260" y="1231403"/>
          <a:ext cx="578104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AC7FF1-75E1-4F51-A902-621E17383256}">
      <dsp:nvSpPr>
        <dsp:cNvPr id="0" name=""/>
        <dsp:cNvSpPr/>
      </dsp:nvSpPr>
      <dsp:spPr>
        <a:xfrm>
          <a:off x="1553654" y="1290042"/>
          <a:ext cx="5672645" cy="1172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lvl="0" algn="l" defTabSz="1555750">
            <a:lnSpc>
              <a:spcPct val="90000"/>
            </a:lnSpc>
            <a:spcBef>
              <a:spcPct val="0"/>
            </a:spcBef>
            <a:spcAft>
              <a:spcPct val="35000"/>
            </a:spcAft>
          </a:pPr>
          <a:r>
            <a:rPr lang="en-US" sz="3500" b="0" i="0" kern="1200" dirty="0" smtClean="0"/>
            <a:t>If a word does not support your point, cut it out. </a:t>
          </a:r>
          <a:endParaRPr lang="en-US" sz="3500" kern="1200" dirty="0"/>
        </a:p>
      </dsp:txBody>
      <dsp:txXfrm>
        <a:off x="1553654" y="1290042"/>
        <a:ext cx="5672645" cy="1172765"/>
      </dsp:txXfrm>
    </dsp:sp>
    <dsp:sp modelId="{4C67234B-FBD4-4794-BC4A-0163DF291373}">
      <dsp:nvSpPr>
        <dsp:cNvPr id="0" name=""/>
        <dsp:cNvSpPr/>
      </dsp:nvSpPr>
      <dsp:spPr>
        <a:xfrm>
          <a:off x="1445260" y="2462807"/>
          <a:ext cx="578104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F3BFEE5-7E46-4C3D-9287-61ED5FB607C8}">
      <dsp:nvSpPr>
        <dsp:cNvPr id="0" name=""/>
        <dsp:cNvSpPr/>
      </dsp:nvSpPr>
      <dsp:spPr>
        <a:xfrm>
          <a:off x="1553654" y="2521446"/>
          <a:ext cx="5672645" cy="1172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lvl="0" algn="l" defTabSz="1555750">
            <a:lnSpc>
              <a:spcPct val="90000"/>
            </a:lnSpc>
            <a:spcBef>
              <a:spcPct val="0"/>
            </a:spcBef>
            <a:spcAft>
              <a:spcPct val="35000"/>
            </a:spcAft>
          </a:pPr>
          <a:r>
            <a:rPr lang="en-US" sz="3500" b="0" i="0" kern="1200" dirty="0" smtClean="0"/>
            <a:t>Use shorter and more direct phrases wherever possible.</a:t>
          </a:r>
          <a:endParaRPr lang="en-US" sz="3500" kern="1200" dirty="0"/>
        </a:p>
      </dsp:txBody>
      <dsp:txXfrm>
        <a:off x="1553654" y="2521446"/>
        <a:ext cx="5672645" cy="1172765"/>
      </dsp:txXfrm>
    </dsp:sp>
    <dsp:sp modelId="{EFDCF58E-D5BE-4D6F-8A84-4724DF2C74BB}">
      <dsp:nvSpPr>
        <dsp:cNvPr id="0" name=""/>
        <dsp:cNvSpPr/>
      </dsp:nvSpPr>
      <dsp:spPr>
        <a:xfrm>
          <a:off x="1445260" y="3694211"/>
          <a:ext cx="578104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CAEB-A33D-45BC-A0DB-210E5823ACA5}">
      <dsp:nvSpPr>
        <dsp:cNvPr id="0" name=""/>
        <dsp:cNvSpPr/>
      </dsp:nvSpPr>
      <dsp:spPr>
        <a:xfrm rot="10800000">
          <a:off x="990450" y="523473"/>
          <a:ext cx="3644444" cy="166329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3465" tIns="186690" rIns="348488" bIns="186690" numCol="1" spcCol="1270" anchor="ctr" anchorCtr="0">
          <a:noAutofit/>
        </a:bodyPr>
        <a:lstStyle/>
        <a:p>
          <a:pPr lvl="0" algn="ctr" defTabSz="2178050" rtl="0">
            <a:lnSpc>
              <a:spcPct val="90000"/>
            </a:lnSpc>
            <a:spcBef>
              <a:spcPct val="0"/>
            </a:spcBef>
            <a:spcAft>
              <a:spcPct val="35000"/>
            </a:spcAft>
          </a:pPr>
          <a:r>
            <a:rPr lang="en-US" sz="4900" kern="1200" dirty="0" smtClean="0"/>
            <a:t>Writing Tips</a:t>
          </a:r>
          <a:endParaRPr lang="en-US" sz="4900" kern="1200" dirty="0"/>
        </a:p>
      </dsp:txBody>
      <dsp:txXfrm rot="10800000">
        <a:off x="1406272" y="523473"/>
        <a:ext cx="3228622" cy="1663290"/>
      </dsp:txXfrm>
    </dsp:sp>
    <dsp:sp modelId="{7582535A-B714-475D-BB00-8BFA58137E2D}">
      <dsp:nvSpPr>
        <dsp:cNvPr id="0" name=""/>
        <dsp:cNvSpPr/>
      </dsp:nvSpPr>
      <dsp:spPr>
        <a:xfrm>
          <a:off x="330150" y="523473"/>
          <a:ext cx="1663290" cy="1663290"/>
        </a:xfrm>
        <a:prstGeom prst="ellipse">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87376-88BD-41F2-B348-80303C51A026}">
      <dsp:nvSpPr>
        <dsp:cNvPr id="0" name=""/>
        <dsp:cNvSpPr/>
      </dsp:nvSpPr>
      <dsp:spPr>
        <a:xfrm rot="5400000">
          <a:off x="445009" y="1583167"/>
          <a:ext cx="1400175" cy="1594049"/>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A59F40D-289D-4173-9974-09D4944A8D11}">
      <dsp:nvSpPr>
        <dsp:cNvPr id="0" name=""/>
        <dsp:cNvSpPr/>
      </dsp:nvSpPr>
      <dsp:spPr>
        <a:xfrm>
          <a:off x="74048" y="31045"/>
          <a:ext cx="2357070" cy="1649872"/>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General Idea</a:t>
          </a:r>
          <a:endParaRPr lang="en-US" sz="4400" kern="1200" dirty="0"/>
        </a:p>
      </dsp:txBody>
      <dsp:txXfrm>
        <a:off x="154603" y="111600"/>
        <a:ext cx="2195960" cy="1488762"/>
      </dsp:txXfrm>
    </dsp:sp>
    <dsp:sp modelId="{2938CF11-1D32-406E-AC13-EFA1716D6301}">
      <dsp:nvSpPr>
        <dsp:cNvPr id="0" name=""/>
        <dsp:cNvSpPr/>
      </dsp:nvSpPr>
      <dsp:spPr>
        <a:xfrm>
          <a:off x="2431119" y="188398"/>
          <a:ext cx="1714308" cy="133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Pass 1</a:t>
          </a:r>
          <a:endParaRPr lang="en-US" sz="2800" kern="1200" dirty="0"/>
        </a:p>
      </dsp:txBody>
      <dsp:txXfrm>
        <a:off x="2431119" y="188398"/>
        <a:ext cx="1714308" cy="1333500"/>
      </dsp:txXfrm>
    </dsp:sp>
    <dsp:sp modelId="{66E3347E-02B6-4469-BEA8-34288E31EB64}">
      <dsp:nvSpPr>
        <dsp:cNvPr id="0" name=""/>
        <dsp:cNvSpPr/>
      </dsp:nvSpPr>
      <dsp:spPr>
        <a:xfrm rot="5400000">
          <a:off x="2399271" y="3436519"/>
          <a:ext cx="1400175" cy="1594049"/>
        </a:xfrm>
        <a:prstGeom prst="bentUpArrow">
          <a:avLst>
            <a:gd name="adj1" fmla="val 32840"/>
            <a:gd name="adj2" fmla="val 25000"/>
            <a:gd name="adj3" fmla="val 35780"/>
          </a:avLst>
        </a:prstGeom>
        <a:solidFill>
          <a:schemeClr val="accent1">
            <a:tint val="5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161E94-AA54-4E5F-A677-887FEB5F366B}">
      <dsp:nvSpPr>
        <dsp:cNvPr id="0" name=""/>
        <dsp:cNvSpPr/>
      </dsp:nvSpPr>
      <dsp:spPr>
        <a:xfrm>
          <a:off x="2028310" y="1884397"/>
          <a:ext cx="2357070" cy="1649872"/>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Content</a:t>
          </a:r>
        </a:p>
        <a:p>
          <a:pPr lvl="0" algn="ctr" defTabSz="1778000">
            <a:lnSpc>
              <a:spcPct val="90000"/>
            </a:lnSpc>
            <a:spcBef>
              <a:spcPct val="0"/>
            </a:spcBef>
            <a:spcAft>
              <a:spcPct val="35000"/>
            </a:spcAft>
          </a:pPr>
          <a:r>
            <a:rPr lang="en-US" sz="2000" kern="1200" dirty="0" smtClean="0"/>
            <a:t>(No Details)</a:t>
          </a:r>
          <a:endParaRPr lang="en-US" sz="3100" kern="1200" dirty="0"/>
        </a:p>
      </dsp:txBody>
      <dsp:txXfrm>
        <a:off x="2108865" y="1964952"/>
        <a:ext cx="2195960" cy="1488762"/>
      </dsp:txXfrm>
    </dsp:sp>
    <dsp:sp modelId="{217F7519-8960-4128-BE3F-1FC9343B6AC2}">
      <dsp:nvSpPr>
        <dsp:cNvPr id="0" name=""/>
        <dsp:cNvSpPr/>
      </dsp:nvSpPr>
      <dsp:spPr>
        <a:xfrm>
          <a:off x="4385381" y="2041750"/>
          <a:ext cx="1714308" cy="133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Pass 2</a:t>
          </a:r>
          <a:endParaRPr lang="en-US" sz="2800" kern="1200" dirty="0"/>
        </a:p>
      </dsp:txBody>
      <dsp:txXfrm>
        <a:off x="4385381" y="2041750"/>
        <a:ext cx="1714308" cy="1333500"/>
      </dsp:txXfrm>
    </dsp:sp>
    <dsp:sp modelId="{F502F762-EA85-4742-B938-E7864B27115A}">
      <dsp:nvSpPr>
        <dsp:cNvPr id="0" name=""/>
        <dsp:cNvSpPr/>
      </dsp:nvSpPr>
      <dsp:spPr>
        <a:xfrm>
          <a:off x="3982572" y="3737748"/>
          <a:ext cx="2357070" cy="1649872"/>
        </a:xfrm>
        <a:prstGeom prst="roundRect">
          <a:avLst>
            <a:gd name="adj" fmla="val 1667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en-US" sz="4400" kern="1200" dirty="0" smtClean="0"/>
            <a:t>Depth</a:t>
          </a:r>
          <a:endParaRPr lang="en-US" sz="4400" kern="1200" dirty="0"/>
        </a:p>
      </dsp:txBody>
      <dsp:txXfrm>
        <a:off x="4063127" y="3818303"/>
        <a:ext cx="2195960" cy="1488762"/>
      </dsp:txXfrm>
    </dsp:sp>
    <dsp:sp modelId="{1A1792B4-5638-4422-9F41-36DF8E2B5D47}">
      <dsp:nvSpPr>
        <dsp:cNvPr id="0" name=""/>
        <dsp:cNvSpPr/>
      </dsp:nvSpPr>
      <dsp:spPr>
        <a:xfrm>
          <a:off x="6339643" y="3895101"/>
          <a:ext cx="1714308" cy="133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smtClean="0"/>
            <a:t>Pass 3</a:t>
          </a:r>
          <a:endParaRPr lang="en-US" sz="2800" kern="1200" dirty="0"/>
        </a:p>
      </dsp:txBody>
      <dsp:txXfrm>
        <a:off x="6339643" y="3895101"/>
        <a:ext cx="1714308" cy="1333500"/>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CAEB-A33D-45BC-A0DB-210E5823ACA5}">
      <dsp:nvSpPr>
        <dsp:cNvPr id="0" name=""/>
        <dsp:cNvSpPr/>
      </dsp:nvSpPr>
      <dsp:spPr>
        <a:xfrm rot="10800000">
          <a:off x="990450" y="523473"/>
          <a:ext cx="3644444" cy="166329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3465" tIns="186690" rIns="348488" bIns="186690" numCol="1" spcCol="1270" anchor="ctr" anchorCtr="0">
          <a:noAutofit/>
        </a:bodyPr>
        <a:lstStyle/>
        <a:p>
          <a:pPr lvl="0" algn="ctr" defTabSz="2178050" rtl="0">
            <a:lnSpc>
              <a:spcPct val="90000"/>
            </a:lnSpc>
            <a:spcBef>
              <a:spcPct val="0"/>
            </a:spcBef>
            <a:spcAft>
              <a:spcPct val="35000"/>
            </a:spcAft>
          </a:pPr>
          <a:r>
            <a:rPr lang="en-US" sz="4900" kern="1200" dirty="0" smtClean="0"/>
            <a:t>Writing Tips</a:t>
          </a:r>
          <a:endParaRPr lang="en-US" sz="4900" kern="1200" dirty="0"/>
        </a:p>
      </dsp:txBody>
      <dsp:txXfrm rot="10800000">
        <a:off x="1406272" y="523473"/>
        <a:ext cx="3228622" cy="1663290"/>
      </dsp:txXfrm>
    </dsp:sp>
    <dsp:sp modelId="{7582535A-B714-475D-BB00-8BFA58137E2D}">
      <dsp:nvSpPr>
        <dsp:cNvPr id="0" name=""/>
        <dsp:cNvSpPr/>
      </dsp:nvSpPr>
      <dsp:spPr>
        <a:xfrm>
          <a:off x="330150" y="523473"/>
          <a:ext cx="1663290" cy="1663290"/>
        </a:xfrm>
        <a:prstGeom prst="ellipse">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944AD5-E7EF-41F0-8A25-3310C82B5406}">
      <dsp:nvSpPr>
        <dsp:cNvPr id="0" name=""/>
        <dsp:cNvSpPr/>
      </dsp:nvSpPr>
      <dsp:spPr>
        <a:xfrm>
          <a:off x="0" y="1625600"/>
          <a:ext cx="8128000" cy="216746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72655F-378D-4BDF-BE0C-2A0D1C51F640}">
      <dsp:nvSpPr>
        <dsp:cNvPr id="0" name=""/>
        <dsp:cNvSpPr/>
      </dsp:nvSpPr>
      <dsp:spPr>
        <a:xfrm>
          <a:off x="3571" y="0"/>
          <a:ext cx="2357437"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b" anchorCtr="0">
          <a:noAutofit/>
        </a:bodyPr>
        <a:lstStyle/>
        <a:p>
          <a:pPr lvl="0" algn="ctr" defTabSz="1289050">
            <a:lnSpc>
              <a:spcPct val="90000"/>
            </a:lnSpc>
            <a:spcBef>
              <a:spcPct val="0"/>
            </a:spcBef>
            <a:spcAft>
              <a:spcPct val="35000"/>
            </a:spcAft>
          </a:pPr>
          <a:r>
            <a:rPr lang="en-US" sz="2900" b="0" i="0" kern="1200" dirty="0" smtClean="0"/>
            <a:t>Ask what role it serves</a:t>
          </a:r>
          <a:endParaRPr lang="en-US" sz="2900" kern="1200" dirty="0"/>
        </a:p>
      </dsp:txBody>
      <dsp:txXfrm>
        <a:off x="3571" y="0"/>
        <a:ext cx="2357437" cy="2167466"/>
      </dsp:txXfrm>
    </dsp:sp>
    <dsp:sp modelId="{4AF88F24-FE25-48BA-8A41-80F500E382CC}">
      <dsp:nvSpPr>
        <dsp:cNvPr id="0" name=""/>
        <dsp:cNvSpPr/>
      </dsp:nvSpPr>
      <dsp:spPr>
        <a:xfrm>
          <a:off x="911357" y="2438400"/>
          <a:ext cx="541866" cy="54186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0B881A-1BB2-4740-BFF2-89202029A095}">
      <dsp:nvSpPr>
        <dsp:cNvPr id="0" name=""/>
        <dsp:cNvSpPr/>
      </dsp:nvSpPr>
      <dsp:spPr>
        <a:xfrm>
          <a:off x="2478881" y="3251200"/>
          <a:ext cx="2357437"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t" anchorCtr="0">
          <a:noAutofit/>
        </a:bodyPr>
        <a:lstStyle/>
        <a:p>
          <a:pPr lvl="0" algn="ctr" defTabSz="1289050">
            <a:lnSpc>
              <a:spcPct val="90000"/>
            </a:lnSpc>
            <a:spcBef>
              <a:spcPct val="0"/>
            </a:spcBef>
            <a:spcAft>
              <a:spcPct val="35000"/>
            </a:spcAft>
          </a:pPr>
          <a:r>
            <a:rPr lang="en-US" sz="2900" b="0" i="0" kern="1200" dirty="0" smtClean="0"/>
            <a:t>Whether it contributes to the paper's main point </a:t>
          </a:r>
          <a:endParaRPr lang="en-US" sz="2900" kern="1200" dirty="0"/>
        </a:p>
      </dsp:txBody>
      <dsp:txXfrm>
        <a:off x="2478881" y="3251200"/>
        <a:ext cx="2357437" cy="2167466"/>
      </dsp:txXfrm>
    </dsp:sp>
    <dsp:sp modelId="{571CFB4E-43F8-4684-A6DD-13ADE8DB4343}">
      <dsp:nvSpPr>
        <dsp:cNvPr id="0" name=""/>
        <dsp:cNvSpPr/>
      </dsp:nvSpPr>
      <dsp:spPr>
        <a:xfrm>
          <a:off x="3386666" y="2438400"/>
          <a:ext cx="541866" cy="54186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713C66-BB0D-4D5C-B653-F2AF5E468F81}">
      <dsp:nvSpPr>
        <dsp:cNvPr id="0" name=""/>
        <dsp:cNvSpPr/>
      </dsp:nvSpPr>
      <dsp:spPr>
        <a:xfrm>
          <a:off x="4954190" y="0"/>
          <a:ext cx="2357437"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b" anchorCtr="0">
          <a:noAutofit/>
        </a:bodyPr>
        <a:lstStyle/>
        <a:p>
          <a:pPr lvl="0" algn="ctr" defTabSz="1289050">
            <a:lnSpc>
              <a:spcPct val="90000"/>
            </a:lnSpc>
            <a:spcBef>
              <a:spcPct val="0"/>
            </a:spcBef>
            <a:spcAft>
              <a:spcPct val="35000"/>
            </a:spcAft>
          </a:pPr>
          <a:r>
            <a:rPr lang="en-US" sz="2900" b="0" i="0" kern="1200" dirty="0" smtClean="0"/>
            <a:t>If not, delete it</a:t>
          </a:r>
          <a:endParaRPr lang="en-US" sz="2900" kern="1200" dirty="0"/>
        </a:p>
      </dsp:txBody>
      <dsp:txXfrm>
        <a:off x="4954190" y="0"/>
        <a:ext cx="2357437" cy="2167466"/>
      </dsp:txXfrm>
    </dsp:sp>
    <dsp:sp modelId="{89651674-22ED-4118-842B-3B5C581B73A1}">
      <dsp:nvSpPr>
        <dsp:cNvPr id="0" name=""/>
        <dsp:cNvSpPr/>
      </dsp:nvSpPr>
      <dsp:spPr>
        <a:xfrm>
          <a:off x="5861976" y="2438400"/>
          <a:ext cx="541866" cy="54186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F5691-68FF-4403-B1E4-D4029F885B66}">
      <dsp:nvSpPr>
        <dsp:cNvPr id="0" name=""/>
        <dsp:cNvSpPr/>
      </dsp:nvSpPr>
      <dsp:spPr>
        <a:xfrm>
          <a:off x="317195" y="0"/>
          <a:ext cx="3594888" cy="2739391"/>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7A2884-C860-4B00-8058-98BB89D3EDF9}">
      <dsp:nvSpPr>
        <dsp:cNvPr id="0" name=""/>
        <dsp:cNvSpPr/>
      </dsp:nvSpPr>
      <dsp:spPr>
        <a:xfrm>
          <a:off x="2594" y="821817"/>
          <a:ext cx="1003440" cy="1095756"/>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Section</a:t>
          </a:r>
          <a:endParaRPr lang="en-US" sz="1500" kern="1200" dirty="0"/>
        </a:p>
      </dsp:txBody>
      <dsp:txXfrm>
        <a:off x="51578" y="870801"/>
        <a:ext cx="905472" cy="997788"/>
      </dsp:txXfrm>
    </dsp:sp>
    <dsp:sp modelId="{1B237550-14F1-41A6-AB91-038FEC11A780}">
      <dsp:nvSpPr>
        <dsp:cNvPr id="0" name=""/>
        <dsp:cNvSpPr/>
      </dsp:nvSpPr>
      <dsp:spPr>
        <a:xfrm>
          <a:off x="1076144" y="821817"/>
          <a:ext cx="1003440" cy="1095756"/>
        </a:xfrm>
        <a:prstGeom prst="roundRect">
          <a:avLst/>
        </a:prstGeom>
        <a:solidFill>
          <a:schemeClr val="accent3">
            <a:hueOff val="-4109389"/>
            <a:satOff val="4187"/>
            <a:lumOff val="-7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Paragraph</a:t>
          </a:r>
          <a:endParaRPr lang="en-US" sz="1500" kern="1200" dirty="0"/>
        </a:p>
      </dsp:txBody>
      <dsp:txXfrm>
        <a:off x="1125128" y="870801"/>
        <a:ext cx="905472" cy="997788"/>
      </dsp:txXfrm>
    </dsp:sp>
    <dsp:sp modelId="{187B7353-F417-4C39-ACB2-FD4D67535331}">
      <dsp:nvSpPr>
        <dsp:cNvPr id="0" name=""/>
        <dsp:cNvSpPr/>
      </dsp:nvSpPr>
      <dsp:spPr>
        <a:xfrm>
          <a:off x="2149694" y="821817"/>
          <a:ext cx="1003440" cy="1095756"/>
        </a:xfrm>
        <a:prstGeom prst="roundRect">
          <a:avLst/>
        </a:prstGeom>
        <a:solidFill>
          <a:schemeClr val="accent3">
            <a:hueOff val="-8218778"/>
            <a:satOff val="8375"/>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Sentence</a:t>
          </a:r>
          <a:endParaRPr lang="en-US" sz="1500" kern="1200" dirty="0"/>
        </a:p>
      </dsp:txBody>
      <dsp:txXfrm>
        <a:off x="2198678" y="870801"/>
        <a:ext cx="905472" cy="997788"/>
      </dsp:txXfrm>
    </dsp:sp>
    <dsp:sp modelId="{EB9C4279-398D-4B4D-946B-04C270A3BC71}">
      <dsp:nvSpPr>
        <dsp:cNvPr id="0" name=""/>
        <dsp:cNvSpPr/>
      </dsp:nvSpPr>
      <dsp:spPr>
        <a:xfrm>
          <a:off x="3223244" y="821817"/>
          <a:ext cx="1003440" cy="1095756"/>
        </a:xfrm>
        <a:prstGeom prst="roundRect">
          <a:avLst/>
        </a:prstGeom>
        <a:solidFill>
          <a:schemeClr val="accent3">
            <a:hueOff val="-12328166"/>
            <a:satOff val="12562"/>
            <a:lumOff val="-235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Word</a:t>
          </a:r>
          <a:endParaRPr lang="en-US" sz="1500" kern="1200" dirty="0"/>
        </a:p>
      </dsp:txBody>
      <dsp:txXfrm>
        <a:off x="3272228" y="870801"/>
        <a:ext cx="905472" cy="997788"/>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CAEB-A33D-45BC-A0DB-210E5823ACA5}">
      <dsp:nvSpPr>
        <dsp:cNvPr id="0" name=""/>
        <dsp:cNvSpPr/>
      </dsp:nvSpPr>
      <dsp:spPr>
        <a:xfrm rot="10800000">
          <a:off x="990450" y="523473"/>
          <a:ext cx="3644444" cy="166329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3465" tIns="186690" rIns="348488" bIns="186690" numCol="1" spcCol="1270" anchor="ctr" anchorCtr="0">
          <a:noAutofit/>
        </a:bodyPr>
        <a:lstStyle/>
        <a:p>
          <a:pPr lvl="0" algn="ctr" defTabSz="2178050" rtl="0">
            <a:lnSpc>
              <a:spcPct val="90000"/>
            </a:lnSpc>
            <a:spcBef>
              <a:spcPct val="0"/>
            </a:spcBef>
            <a:spcAft>
              <a:spcPct val="35000"/>
            </a:spcAft>
          </a:pPr>
          <a:r>
            <a:rPr lang="en-US" sz="4900" kern="1200" dirty="0" smtClean="0"/>
            <a:t>Writing Tips</a:t>
          </a:r>
          <a:endParaRPr lang="en-US" sz="4900" kern="1200" dirty="0"/>
        </a:p>
      </dsp:txBody>
      <dsp:txXfrm rot="10800000">
        <a:off x="1406272" y="523473"/>
        <a:ext cx="3228622" cy="1663290"/>
      </dsp:txXfrm>
    </dsp:sp>
    <dsp:sp modelId="{7582535A-B714-475D-BB00-8BFA58137E2D}">
      <dsp:nvSpPr>
        <dsp:cNvPr id="0" name=""/>
        <dsp:cNvSpPr/>
      </dsp:nvSpPr>
      <dsp:spPr>
        <a:xfrm>
          <a:off x="330150" y="523473"/>
          <a:ext cx="1663290" cy="1663290"/>
        </a:xfrm>
        <a:prstGeom prst="ellipse">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944AD5-E7EF-41F0-8A25-3310C82B5406}">
      <dsp:nvSpPr>
        <dsp:cNvPr id="0" name=""/>
        <dsp:cNvSpPr/>
      </dsp:nvSpPr>
      <dsp:spPr>
        <a:xfrm>
          <a:off x="0" y="1625600"/>
          <a:ext cx="8128000" cy="216746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72655F-378D-4BDF-BE0C-2A0D1C51F640}">
      <dsp:nvSpPr>
        <dsp:cNvPr id="0" name=""/>
        <dsp:cNvSpPr/>
      </dsp:nvSpPr>
      <dsp:spPr>
        <a:xfrm>
          <a:off x="3571" y="0"/>
          <a:ext cx="2357437"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b" anchorCtr="0">
          <a:noAutofit/>
        </a:bodyPr>
        <a:lstStyle/>
        <a:p>
          <a:pPr lvl="0" algn="ctr" defTabSz="1244600">
            <a:lnSpc>
              <a:spcPct val="90000"/>
            </a:lnSpc>
            <a:spcBef>
              <a:spcPct val="0"/>
            </a:spcBef>
            <a:spcAft>
              <a:spcPct val="35000"/>
            </a:spcAft>
          </a:pPr>
          <a:r>
            <a:rPr lang="en-US" sz="2800" kern="1200" dirty="0" smtClean="0"/>
            <a:t>Does it have a single point</a:t>
          </a:r>
          <a:endParaRPr lang="en-US" sz="2800" kern="1200" dirty="0"/>
        </a:p>
      </dsp:txBody>
      <dsp:txXfrm>
        <a:off x="3571" y="0"/>
        <a:ext cx="2357437" cy="2167466"/>
      </dsp:txXfrm>
    </dsp:sp>
    <dsp:sp modelId="{4AF88F24-FE25-48BA-8A41-80F500E382CC}">
      <dsp:nvSpPr>
        <dsp:cNvPr id="0" name=""/>
        <dsp:cNvSpPr/>
      </dsp:nvSpPr>
      <dsp:spPr>
        <a:xfrm>
          <a:off x="911357" y="2438400"/>
          <a:ext cx="541866" cy="54186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0B881A-1BB2-4740-BFF2-89202029A095}">
      <dsp:nvSpPr>
        <dsp:cNvPr id="0" name=""/>
        <dsp:cNvSpPr/>
      </dsp:nvSpPr>
      <dsp:spPr>
        <a:xfrm>
          <a:off x="2478881" y="3251200"/>
          <a:ext cx="2357437"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t" anchorCtr="0">
          <a:noAutofit/>
        </a:bodyPr>
        <a:lstStyle/>
        <a:p>
          <a:pPr lvl="0" algn="ctr" defTabSz="1244600">
            <a:lnSpc>
              <a:spcPct val="90000"/>
            </a:lnSpc>
            <a:spcBef>
              <a:spcPct val="0"/>
            </a:spcBef>
            <a:spcAft>
              <a:spcPct val="35000"/>
            </a:spcAft>
          </a:pPr>
          <a:r>
            <a:rPr lang="en-US" sz="2800" b="0" i="0" kern="1200" dirty="0" smtClean="0"/>
            <a:t>Whether it contributes to the goal of the section. </a:t>
          </a:r>
          <a:endParaRPr lang="en-US" sz="2800" kern="1200" dirty="0"/>
        </a:p>
      </dsp:txBody>
      <dsp:txXfrm>
        <a:off x="2478881" y="3251200"/>
        <a:ext cx="2357437" cy="2167466"/>
      </dsp:txXfrm>
    </dsp:sp>
    <dsp:sp modelId="{571CFB4E-43F8-4684-A6DD-13ADE8DB4343}">
      <dsp:nvSpPr>
        <dsp:cNvPr id="0" name=""/>
        <dsp:cNvSpPr/>
      </dsp:nvSpPr>
      <dsp:spPr>
        <a:xfrm>
          <a:off x="3386666" y="2438400"/>
          <a:ext cx="541866" cy="54186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713C66-BB0D-4D5C-B653-F2AF5E468F81}">
      <dsp:nvSpPr>
        <dsp:cNvPr id="0" name=""/>
        <dsp:cNvSpPr/>
      </dsp:nvSpPr>
      <dsp:spPr>
        <a:xfrm>
          <a:off x="4954190" y="0"/>
          <a:ext cx="2357437"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199136" rIns="199136" bIns="199136" numCol="1" spcCol="1270" anchor="b" anchorCtr="0">
          <a:noAutofit/>
        </a:bodyPr>
        <a:lstStyle/>
        <a:p>
          <a:pPr lvl="0" algn="ctr" defTabSz="1244600">
            <a:lnSpc>
              <a:spcPct val="90000"/>
            </a:lnSpc>
            <a:spcBef>
              <a:spcPct val="0"/>
            </a:spcBef>
            <a:spcAft>
              <a:spcPct val="35000"/>
            </a:spcAft>
          </a:pPr>
          <a:r>
            <a:rPr lang="en-US" sz="2800" b="0" i="0" kern="1200" dirty="0" smtClean="0"/>
            <a:t>If not, rewrite or delete it.</a:t>
          </a:r>
          <a:endParaRPr lang="en-US" sz="2800" kern="1200" dirty="0"/>
        </a:p>
      </dsp:txBody>
      <dsp:txXfrm>
        <a:off x="4954190" y="0"/>
        <a:ext cx="2357437" cy="2167466"/>
      </dsp:txXfrm>
    </dsp:sp>
    <dsp:sp modelId="{89651674-22ED-4118-842B-3B5C581B73A1}">
      <dsp:nvSpPr>
        <dsp:cNvPr id="0" name=""/>
        <dsp:cNvSpPr/>
      </dsp:nvSpPr>
      <dsp:spPr>
        <a:xfrm>
          <a:off x="5861976" y="2438400"/>
          <a:ext cx="541866" cy="541866"/>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F5691-68FF-4403-B1E4-D4029F885B66}">
      <dsp:nvSpPr>
        <dsp:cNvPr id="0" name=""/>
        <dsp:cNvSpPr/>
      </dsp:nvSpPr>
      <dsp:spPr>
        <a:xfrm>
          <a:off x="317195" y="0"/>
          <a:ext cx="3594888" cy="2739391"/>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7A2884-C860-4B00-8058-98BB89D3EDF9}">
      <dsp:nvSpPr>
        <dsp:cNvPr id="0" name=""/>
        <dsp:cNvSpPr/>
      </dsp:nvSpPr>
      <dsp:spPr>
        <a:xfrm>
          <a:off x="2594" y="821817"/>
          <a:ext cx="1003440" cy="1095756"/>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Section</a:t>
          </a:r>
          <a:endParaRPr lang="en-US" sz="1500" kern="1200" dirty="0"/>
        </a:p>
      </dsp:txBody>
      <dsp:txXfrm>
        <a:off x="51578" y="870801"/>
        <a:ext cx="905472" cy="997788"/>
      </dsp:txXfrm>
    </dsp:sp>
    <dsp:sp modelId="{1B237550-14F1-41A6-AB91-038FEC11A780}">
      <dsp:nvSpPr>
        <dsp:cNvPr id="0" name=""/>
        <dsp:cNvSpPr/>
      </dsp:nvSpPr>
      <dsp:spPr>
        <a:xfrm>
          <a:off x="1076144" y="821817"/>
          <a:ext cx="1003440" cy="1095756"/>
        </a:xfrm>
        <a:prstGeom prst="roundRect">
          <a:avLst/>
        </a:prstGeom>
        <a:solidFill>
          <a:schemeClr val="accent3">
            <a:hueOff val="-4109389"/>
            <a:satOff val="4187"/>
            <a:lumOff val="-7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Paragraph</a:t>
          </a:r>
          <a:endParaRPr lang="en-US" sz="1500" kern="1200" dirty="0"/>
        </a:p>
      </dsp:txBody>
      <dsp:txXfrm>
        <a:off x="1125128" y="870801"/>
        <a:ext cx="905472" cy="997788"/>
      </dsp:txXfrm>
    </dsp:sp>
    <dsp:sp modelId="{187B7353-F417-4C39-ACB2-FD4D67535331}">
      <dsp:nvSpPr>
        <dsp:cNvPr id="0" name=""/>
        <dsp:cNvSpPr/>
      </dsp:nvSpPr>
      <dsp:spPr>
        <a:xfrm>
          <a:off x="2149694" y="821817"/>
          <a:ext cx="1003440" cy="1095756"/>
        </a:xfrm>
        <a:prstGeom prst="roundRect">
          <a:avLst/>
        </a:prstGeom>
        <a:solidFill>
          <a:schemeClr val="accent3">
            <a:hueOff val="-8218778"/>
            <a:satOff val="8375"/>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Sentence</a:t>
          </a:r>
          <a:endParaRPr lang="en-US" sz="1500" kern="1200" dirty="0"/>
        </a:p>
      </dsp:txBody>
      <dsp:txXfrm>
        <a:off x="2198678" y="870801"/>
        <a:ext cx="905472" cy="997788"/>
      </dsp:txXfrm>
    </dsp:sp>
    <dsp:sp modelId="{EB9C4279-398D-4B4D-946B-04C270A3BC71}">
      <dsp:nvSpPr>
        <dsp:cNvPr id="0" name=""/>
        <dsp:cNvSpPr/>
      </dsp:nvSpPr>
      <dsp:spPr>
        <a:xfrm>
          <a:off x="3223244" y="821817"/>
          <a:ext cx="1003440" cy="1095756"/>
        </a:xfrm>
        <a:prstGeom prst="roundRect">
          <a:avLst/>
        </a:prstGeom>
        <a:solidFill>
          <a:schemeClr val="accent3">
            <a:hueOff val="-12328166"/>
            <a:satOff val="12562"/>
            <a:lumOff val="-235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Word</a:t>
          </a:r>
          <a:endParaRPr lang="en-US" sz="1500" kern="1200" dirty="0"/>
        </a:p>
      </dsp:txBody>
      <dsp:txXfrm>
        <a:off x="3272228" y="870801"/>
        <a:ext cx="905472" cy="997788"/>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CAEB-A33D-45BC-A0DB-210E5823ACA5}">
      <dsp:nvSpPr>
        <dsp:cNvPr id="0" name=""/>
        <dsp:cNvSpPr/>
      </dsp:nvSpPr>
      <dsp:spPr>
        <a:xfrm rot="10800000">
          <a:off x="990450" y="523473"/>
          <a:ext cx="3644444" cy="166329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3465" tIns="186690" rIns="348488" bIns="186690" numCol="1" spcCol="1270" anchor="ctr" anchorCtr="0">
          <a:noAutofit/>
        </a:bodyPr>
        <a:lstStyle/>
        <a:p>
          <a:pPr lvl="0" algn="ctr" defTabSz="2178050" rtl="0">
            <a:lnSpc>
              <a:spcPct val="90000"/>
            </a:lnSpc>
            <a:spcBef>
              <a:spcPct val="0"/>
            </a:spcBef>
            <a:spcAft>
              <a:spcPct val="35000"/>
            </a:spcAft>
          </a:pPr>
          <a:r>
            <a:rPr lang="en-US" sz="4900" kern="1200" dirty="0" smtClean="0"/>
            <a:t>Writing Tips</a:t>
          </a:r>
          <a:endParaRPr lang="en-US" sz="4900" kern="1200" dirty="0"/>
        </a:p>
      </dsp:txBody>
      <dsp:txXfrm rot="10800000">
        <a:off x="1406272" y="523473"/>
        <a:ext cx="3228622" cy="1663290"/>
      </dsp:txXfrm>
    </dsp:sp>
    <dsp:sp modelId="{7582535A-B714-475D-BB00-8BFA58137E2D}">
      <dsp:nvSpPr>
        <dsp:cNvPr id="0" name=""/>
        <dsp:cNvSpPr/>
      </dsp:nvSpPr>
      <dsp:spPr>
        <a:xfrm>
          <a:off x="330150" y="523473"/>
          <a:ext cx="1663290" cy="1663290"/>
        </a:xfrm>
        <a:prstGeom prst="ellipse">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944AD5-E7EF-41F0-8A25-3310C82B5406}">
      <dsp:nvSpPr>
        <dsp:cNvPr id="0" name=""/>
        <dsp:cNvSpPr/>
      </dsp:nvSpPr>
      <dsp:spPr>
        <a:xfrm>
          <a:off x="0" y="1447165"/>
          <a:ext cx="7874000" cy="1929553"/>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72655F-378D-4BDF-BE0C-2A0D1C51F640}">
      <dsp:nvSpPr>
        <dsp:cNvPr id="0" name=""/>
        <dsp:cNvSpPr/>
      </dsp:nvSpPr>
      <dsp:spPr>
        <a:xfrm>
          <a:off x="3460" y="0"/>
          <a:ext cx="2283767" cy="1929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227584" numCol="1" spcCol="1270" anchor="b" anchorCtr="0">
          <a:noAutofit/>
        </a:bodyPr>
        <a:lstStyle/>
        <a:p>
          <a:pPr lvl="0" algn="ctr" defTabSz="1422400">
            <a:lnSpc>
              <a:spcPct val="90000"/>
            </a:lnSpc>
            <a:spcBef>
              <a:spcPct val="0"/>
            </a:spcBef>
            <a:spcAft>
              <a:spcPct val="35000"/>
            </a:spcAft>
          </a:pPr>
          <a:r>
            <a:rPr lang="en-US" sz="3200" kern="1200" dirty="0" smtClean="0"/>
            <a:t>Does it have a single point</a:t>
          </a:r>
          <a:endParaRPr lang="en-US" sz="3200" kern="1200" dirty="0"/>
        </a:p>
      </dsp:txBody>
      <dsp:txXfrm>
        <a:off x="3460" y="0"/>
        <a:ext cx="2283767" cy="1929553"/>
      </dsp:txXfrm>
    </dsp:sp>
    <dsp:sp modelId="{4AF88F24-FE25-48BA-8A41-80F500E382CC}">
      <dsp:nvSpPr>
        <dsp:cNvPr id="0" name=""/>
        <dsp:cNvSpPr/>
      </dsp:nvSpPr>
      <dsp:spPr>
        <a:xfrm>
          <a:off x="904149" y="2170747"/>
          <a:ext cx="482388" cy="48238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0B881A-1BB2-4740-BFF2-89202029A095}">
      <dsp:nvSpPr>
        <dsp:cNvPr id="0" name=""/>
        <dsp:cNvSpPr/>
      </dsp:nvSpPr>
      <dsp:spPr>
        <a:xfrm>
          <a:off x="2401416" y="2894330"/>
          <a:ext cx="2283767" cy="1929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227584" numCol="1" spcCol="1270" anchor="t" anchorCtr="0">
          <a:noAutofit/>
        </a:bodyPr>
        <a:lstStyle/>
        <a:p>
          <a:pPr lvl="0" algn="ctr" defTabSz="1422400">
            <a:lnSpc>
              <a:spcPct val="90000"/>
            </a:lnSpc>
            <a:spcBef>
              <a:spcPct val="0"/>
            </a:spcBef>
            <a:spcAft>
              <a:spcPct val="35000"/>
            </a:spcAft>
          </a:pPr>
          <a:r>
            <a:rPr lang="en-US" sz="3200" b="0" i="0" kern="1200" dirty="0" smtClean="0"/>
            <a:t>Whether it strengthens the para</a:t>
          </a:r>
          <a:endParaRPr lang="en-US" sz="3200" kern="1200" dirty="0"/>
        </a:p>
      </dsp:txBody>
      <dsp:txXfrm>
        <a:off x="2401416" y="2894330"/>
        <a:ext cx="2283767" cy="1929553"/>
      </dsp:txXfrm>
    </dsp:sp>
    <dsp:sp modelId="{571CFB4E-43F8-4684-A6DD-13ADE8DB4343}">
      <dsp:nvSpPr>
        <dsp:cNvPr id="0" name=""/>
        <dsp:cNvSpPr/>
      </dsp:nvSpPr>
      <dsp:spPr>
        <a:xfrm>
          <a:off x="3302105" y="2170747"/>
          <a:ext cx="482388" cy="48238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713C66-BB0D-4D5C-B653-F2AF5E468F81}">
      <dsp:nvSpPr>
        <dsp:cNvPr id="0" name=""/>
        <dsp:cNvSpPr/>
      </dsp:nvSpPr>
      <dsp:spPr>
        <a:xfrm>
          <a:off x="4799372" y="0"/>
          <a:ext cx="2283767" cy="1929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227584" numCol="1" spcCol="1270" anchor="b" anchorCtr="0">
          <a:noAutofit/>
        </a:bodyPr>
        <a:lstStyle/>
        <a:p>
          <a:pPr lvl="0" algn="ctr" defTabSz="1422400">
            <a:lnSpc>
              <a:spcPct val="90000"/>
            </a:lnSpc>
            <a:spcBef>
              <a:spcPct val="0"/>
            </a:spcBef>
            <a:spcAft>
              <a:spcPct val="35000"/>
            </a:spcAft>
          </a:pPr>
          <a:r>
            <a:rPr lang="en-US" sz="3200" b="0" i="0" kern="1200" dirty="0" smtClean="0"/>
            <a:t>If not, rewrite or delete it</a:t>
          </a:r>
          <a:endParaRPr lang="en-US" sz="3200" kern="1200" dirty="0"/>
        </a:p>
      </dsp:txBody>
      <dsp:txXfrm>
        <a:off x="4799372" y="0"/>
        <a:ext cx="2283767" cy="1929553"/>
      </dsp:txXfrm>
    </dsp:sp>
    <dsp:sp modelId="{89651674-22ED-4118-842B-3B5C581B73A1}">
      <dsp:nvSpPr>
        <dsp:cNvPr id="0" name=""/>
        <dsp:cNvSpPr/>
      </dsp:nvSpPr>
      <dsp:spPr>
        <a:xfrm>
          <a:off x="5700061" y="2170747"/>
          <a:ext cx="482388" cy="48238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F5691-68FF-4403-B1E4-D4029F885B66}">
      <dsp:nvSpPr>
        <dsp:cNvPr id="0" name=""/>
        <dsp:cNvSpPr/>
      </dsp:nvSpPr>
      <dsp:spPr>
        <a:xfrm>
          <a:off x="317195" y="0"/>
          <a:ext cx="3594888" cy="2739391"/>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7A2884-C860-4B00-8058-98BB89D3EDF9}">
      <dsp:nvSpPr>
        <dsp:cNvPr id="0" name=""/>
        <dsp:cNvSpPr/>
      </dsp:nvSpPr>
      <dsp:spPr>
        <a:xfrm>
          <a:off x="2594" y="821817"/>
          <a:ext cx="1003440" cy="1095756"/>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Section</a:t>
          </a:r>
          <a:endParaRPr lang="en-US" sz="1500" kern="1200" dirty="0"/>
        </a:p>
      </dsp:txBody>
      <dsp:txXfrm>
        <a:off x="51578" y="870801"/>
        <a:ext cx="905472" cy="997788"/>
      </dsp:txXfrm>
    </dsp:sp>
    <dsp:sp modelId="{1B237550-14F1-41A6-AB91-038FEC11A780}">
      <dsp:nvSpPr>
        <dsp:cNvPr id="0" name=""/>
        <dsp:cNvSpPr/>
      </dsp:nvSpPr>
      <dsp:spPr>
        <a:xfrm>
          <a:off x="1076144" y="821817"/>
          <a:ext cx="1003440" cy="1095756"/>
        </a:xfrm>
        <a:prstGeom prst="roundRect">
          <a:avLst/>
        </a:prstGeom>
        <a:solidFill>
          <a:schemeClr val="accent3">
            <a:hueOff val="-4109389"/>
            <a:satOff val="4187"/>
            <a:lumOff val="-7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Paragraph</a:t>
          </a:r>
          <a:endParaRPr lang="en-US" sz="1500" kern="1200" dirty="0"/>
        </a:p>
      </dsp:txBody>
      <dsp:txXfrm>
        <a:off x="1125128" y="870801"/>
        <a:ext cx="905472" cy="997788"/>
      </dsp:txXfrm>
    </dsp:sp>
    <dsp:sp modelId="{187B7353-F417-4C39-ACB2-FD4D67535331}">
      <dsp:nvSpPr>
        <dsp:cNvPr id="0" name=""/>
        <dsp:cNvSpPr/>
      </dsp:nvSpPr>
      <dsp:spPr>
        <a:xfrm>
          <a:off x="2149694" y="821817"/>
          <a:ext cx="1003440" cy="1095756"/>
        </a:xfrm>
        <a:prstGeom prst="roundRect">
          <a:avLst/>
        </a:prstGeom>
        <a:solidFill>
          <a:schemeClr val="accent3">
            <a:hueOff val="-8218778"/>
            <a:satOff val="8375"/>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Sentence</a:t>
          </a:r>
          <a:endParaRPr lang="en-US" sz="1500" kern="1200" dirty="0"/>
        </a:p>
      </dsp:txBody>
      <dsp:txXfrm>
        <a:off x="2198678" y="870801"/>
        <a:ext cx="905472" cy="997788"/>
      </dsp:txXfrm>
    </dsp:sp>
    <dsp:sp modelId="{EB9C4279-398D-4B4D-946B-04C270A3BC71}">
      <dsp:nvSpPr>
        <dsp:cNvPr id="0" name=""/>
        <dsp:cNvSpPr/>
      </dsp:nvSpPr>
      <dsp:spPr>
        <a:xfrm>
          <a:off x="3223244" y="821817"/>
          <a:ext cx="1003440" cy="1095756"/>
        </a:xfrm>
        <a:prstGeom prst="roundRect">
          <a:avLst/>
        </a:prstGeom>
        <a:solidFill>
          <a:schemeClr val="accent3">
            <a:hueOff val="-12328166"/>
            <a:satOff val="12562"/>
            <a:lumOff val="-235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Word</a:t>
          </a:r>
          <a:endParaRPr lang="en-US" sz="1500" kern="1200" dirty="0"/>
        </a:p>
      </dsp:txBody>
      <dsp:txXfrm>
        <a:off x="3272228" y="870801"/>
        <a:ext cx="905472" cy="997788"/>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CAEB-A33D-45BC-A0DB-210E5823ACA5}">
      <dsp:nvSpPr>
        <dsp:cNvPr id="0" name=""/>
        <dsp:cNvSpPr/>
      </dsp:nvSpPr>
      <dsp:spPr>
        <a:xfrm rot="10800000">
          <a:off x="990450" y="523473"/>
          <a:ext cx="3644444" cy="166329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3465" tIns="186690" rIns="348488" bIns="186690" numCol="1" spcCol="1270" anchor="ctr" anchorCtr="0">
          <a:noAutofit/>
        </a:bodyPr>
        <a:lstStyle/>
        <a:p>
          <a:pPr lvl="0" algn="ctr" defTabSz="2178050" rtl="0">
            <a:lnSpc>
              <a:spcPct val="90000"/>
            </a:lnSpc>
            <a:spcBef>
              <a:spcPct val="0"/>
            </a:spcBef>
            <a:spcAft>
              <a:spcPct val="35000"/>
            </a:spcAft>
          </a:pPr>
          <a:r>
            <a:rPr lang="en-US" sz="4900" kern="1200" dirty="0" smtClean="0"/>
            <a:t>Writing Tips</a:t>
          </a:r>
          <a:endParaRPr lang="en-US" sz="4900" kern="1200" dirty="0"/>
        </a:p>
      </dsp:txBody>
      <dsp:txXfrm rot="10800000">
        <a:off x="1406272" y="523473"/>
        <a:ext cx="3228622" cy="1663290"/>
      </dsp:txXfrm>
    </dsp:sp>
    <dsp:sp modelId="{7582535A-B714-475D-BB00-8BFA58137E2D}">
      <dsp:nvSpPr>
        <dsp:cNvPr id="0" name=""/>
        <dsp:cNvSpPr/>
      </dsp:nvSpPr>
      <dsp:spPr>
        <a:xfrm>
          <a:off x="330150" y="523473"/>
          <a:ext cx="1663290" cy="1663290"/>
        </a:xfrm>
        <a:prstGeom prst="ellipse">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3B084A-5D05-4AC7-8C16-7BB4A84A36E3}">
      <dsp:nvSpPr>
        <dsp:cNvPr id="0" name=""/>
        <dsp:cNvSpPr/>
      </dsp:nvSpPr>
      <dsp:spPr>
        <a:xfrm>
          <a:off x="3759897" y="2915520"/>
          <a:ext cx="1841499" cy="1841499"/>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600200">
            <a:lnSpc>
              <a:spcPct val="90000"/>
            </a:lnSpc>
            <a:spcBef>
              <a:spcPct val="0"/>
            </a:spcBef>
            <a:spcAft>
              <a:spcPct val="35000"/>
            </a:spcAft>
          </a:pPr>
          <a:r>
            <a:rPr lang="en-US" sz="3600" kern="1200" dirty="0" smtClean="0"/>
            <a:t>3Cs</a:t>
          </a:r>
          <a:endParaRPr lang="en-US" sz="3600" kern="1200" dirty="0"/>
        </a:p>
      </dsp:txBody>
      <dsp:txXfrm>
        <a:off x="3849792" y="3005415"/>
        <a:ext cx="1661709" cy="1661709"/>
      </dsp:txXfrm>
    </dsp:sp>
    <dsp:sp modelId="{2A53701B-36E9-4CA7-80F8-95F89243404D}">
      <dsp:nvSpPr>
        <dsp:cNvPr id="0" name=""/>
        <dsp:cNvSpPr/>
      </dsp:nvSpPr>
      <dsp:spPr>
        <a:xfrm rot="16163170">
          <a:off x="3987758" y="2239774"/>
          <a:ext cx="1351569" cy="0"/>
        </a:xfrm>
        <a:custGeom>
          <a:avLst/>
          <a:gdLst/>
          <a:ahLst/>
          <a:cxnLst/>
          <a:rect l="0" t="0" r="0" b="0"/>
          <a:pathLst>
            <a:path>
              <a:moveTo>
                <a:pt x="0" y="0"/>
              </a:moveTo>
              <a:lnTo>
                <a:pt x="1351569"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E65DB0-2404-4201-BC5A-293B700F2814}">
      <dsp:nvSpPr>
        <dsp:cNvPr id="0" name=""/>
        <dsp:cNvSpPr/>
      </dsp:nvSpPr>
      <dsp:spPr>
        <a:xfrm>
          <a:off x="4032791" y="330223"/>
          <a:ext cx="1233804" cy="123380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1066800">
            <a:lnSpc>
              <a:spcPct val="90000"/>
            </a:lnSpc>
            <a:spcBef>
              <a:spcPct val="0"/>
            </a:spcBef>
            <a:spcAft>
              <a:spcPct val="35000"/>
            </a:spcAft>
          </a:pPr>
          <a:r>
            <a:rPr lang="en-US" sz="2400" kern="1200" dirty="0" smtClean="0"/>
            <a:t>Context</a:t>
          </a:r>
          <a:endParaRPr lang="en-US" sz="2400" kern="1200" dirty="0"/>
        </a:p>
      </dsp:txBody>
      <dsp:txXfrm>
        <a:off x="4093020" y="390452"/>
        <a:ext cx="1113346" cy="1113346"/>
      </dsp:txXfrm>
    </dsp:sp>
    <dsp:sp modelId="{CE10361D-89C7-47F3-89DA-87ED2C5EB6C6}">
      <dsp:nvSpPr>
        <dsp:cNvPr id="0" name=""/>
        <dsp:cNvSpPr/>
      </dsp:nvSpPr>
      <dsp:spPr>
        <a:xfrm rot="1755028">
          <a:off x="5536969" y="4598821"/>
          <a:ext cx="1010571" cy="0"/>
        </a:xfrm>
        <a:custGeom>
          <a:avLst/>
          <a:gdLst/>
          <a:ahLst/>
          <a:cxnLst/>
          <a:rect l="0" t="0" r="0" b="0"/>
          <a:pathLst>
            <a:path>
              <a:moveTo>
                <a:pt x="0" y="0"/>
              </a:moveTo>
              <a:lnTo>
                <a:pt x="1010571"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152678-AFA0-46EC-BACC-0CBA59DF8077}">
      <dsp:nvSpPr>
        <dsp:cNvPr id="0" name=""/>
        <dsp:cNvSpPr/>
      </dsp:nvSpPr>
      <dsp:spPr>
        <a:xfrm>
          <a:off x="6483113" y="4574304"/>
          <a:ext cx="1233804" cy="123380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73660" rIns="73660" bIns="73660" numCol="1" spcCol="1270" anchor="ctr" anchorCtr="0">
          <a:noAutofit/>
        </a:bodyPr>
        <a:lstStyle/>
        <a:p>
          <a:pPr lvl="0" algn="ctr" defTabSz="1289050">
            <a:lnSpc>
              <a:spcPct val="90000"/>
            </a:lnSpc>
            <a:spcBef>
              <a:spcPct val="0"/>
            </a:spcBef>
            <a:spcAft>
              <a:spcPct val="35000"/>
            </a:spcAft>
          </a:pPr>
          <a:r>
            <a:rPr lang="en-US" sz="2900" kern="1200" dirty="0" smtClean="0"/>
            <a:t>Clarity</a:t>
          </a:r>
          <a:endParaRPr lang="en-US" sz="2900" kern="1200" dirty="0"/>
        </a:p>
      </dsp:txBody>
      <dsp:txXfrm>
        <a:off x="6543342" y="4634533"/>
        <a:ext cx="1113346" cy="1113346"/>
      </dsp:txXfrm>
    </dsp:sp>
    <dsp:sp modelId="{F09E56B0-19E1-47BE-B155-D030BA9C7DCD}">
      <dsp:nvSpPr>
        <dsp:cNvPr id="0" name=""/>
        <dsp:cNvSpPr/>
      </dsp:nvSpPr>
      <dsp:spPr>
        <a:xfrm rot="9081756">
          <a:off x="2750513" y="4596698"/>
          <a:ext cx="1075145" cy="0"/>
        </a:xfrm>
        <a:custGeom>
          <a:avLst/>
          <a:gdLst/>
          <a:ahLst/>
          <a:cxnLst/>
          <a:rect l="0" t="0" r="0" b="0"/>
          <a:pathLst>
            <a:path>
              <a:moveTo>
                <a:pt x="0" y="0"/>
              </a:moveTo>
              <a:lnTo>
                <a:pt x="1075145"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884B15-4F9A-407F-8F2D-B1CC9FB31DCE}">
      <dsp:nvSpPr>
        <dsp:cNvPr id="0" name=""/>
        <dsp:cNvSpPr/>
      </dsp:nvSpPr>
      <dsp:spPr>
        <a:xfrm>
          <a:off x="1582469" y="4574304"/>
          <a:ext cx="1233804" cy="123380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666750">
            <a:lnSpc>
              <a:spcPct val="90000"/>
            </a:lnSpc>
            <a:spcBef>
              <a:spcPct val="0"/>
            </a:spcBef>
            <a:spcAft>
              <a:spcPct val="35000"/>
            </a:spcAft>
          </a:pPr>
          <a:r>
            <a:rPr lang="en-US" sz="1500" kern="1200" dirty="0" smtClean="0"/>
            <a:t>Contributions</a:t>
          </a:r>
          <a:endParaRPr lang="en-US" sz="1500" kern="1200" dirty="0"/>
        </a:p>
      </dsp:txBody>
      <dsp:txXfrm>
        <a:off x="1642698" y="4634533"/>
        <a:ext cx="1113346" cy="1113346"/>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944AD5-E7EF-41F0-8A25-3310C82B5406}">
      <dsp:nvSpPr>
        <dsp:cNvPr id="0" name=""/>
        <dsp:cNvSpPr/>
      </dsp:nvSpPr>
      <dsp:spPr>
        <a:xfrm>
          <a:off x="0" y="1258569"/>
          <a:ext cx="5759450" cy="1678093"/>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C0F6F3-119A-466D-B2F8-9E4043FB884F}">
      <dsp:nvSpPr>
        <dsp:cNvPr id="0" name=""/>
        <dsp:cNvSpPr/>
      </dsp:nvSpPr>
      <dsp:spPr>
        <a:xfrm>
          <a:off x="63" y="0"/>
          <a:ext cx="2528477" cy="1678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220472" numCol="1" spcCol="1270" anchor="b" anchorCtr="0">
          <a:noAutofit/>
        </a:bodyPr>
        <a:lstStyle/>
        <a:p>
          <a:pPr lvl="0" algn="ctr" defTabSz="1377950">
            <a:lnSpc>
              <a:spcPct val="90000"/>
            </a:lnSpc>
            <a:spcBef>
              <a:spcPct val="0"/>
            </a:spcBef>
            <a:spcAft>
              <a:spcPct val="35000"/>
            </a:spcAft>
          </a:pPr>
          <a:r>
            <a:rPr lang="en-US" sz="3100" b="0" i="0" kern="1200" dirty="0" smtClean="0"/>
            <a:t>Whether it strengthens the point</a:t>
          </a:r>
          <a:endParaRPr lang="en-US" sz="3100" kern="1200" dirty="0"/>
        </a:p>
      </dsp:txBody>
      <dsp:txXfrm>
        <a:off x="63" y="0"/>
        <a:ext cx="2528477" cy="1678093"/>
      </dsp:txXfrm>
    </dsp:sp>
    <dsp:sp modelId="{DA0C1893-A0E6-46F1-9955-36EBBE2CED4E}">
      <dsp:nvSpPr>
        <dsp:cNvPr id="0" name=""/>
        <dsp:cNvSpPr/>
      </dsp:nvSpPr>
      <dsp:spPr>
        <a:xfrm>
          <a:off x="1054540" y="1887854"/>
          <a:ext cx="419523" cy="41952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46B22C-AB84-4D72-B4BA-CFA992B21499}">
      <dsp:nvSpPr>
        <dsp:cNvPr id="0" name=""/>
        <dsp:cNvSpPr/>
      </dsp:nvSpPr>
      <dsp:spPr>
        <a:xfrm>
          <a:off x="2654964" y="2517139"/>
          <a:ext cx="2528477" cy="1678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220472" numCol="1" spcCol="1270" anchor="t" anchorCtr="0">
          <a:noAutofit/>
        </a:bodyPr>
        <a:lstStyle/>
        <a:p>
          <a:pPr lvl="0" algn="ctr" defTabSz="1377950">
            <a:lnSpc>
              <a:spcPct val="90000"/>
            </a:lnSpc>
            <a:spcBef>
              <a:spcPct val="0"/>
            </a:spcBef>
            <a:spcAft>
              <a:spcPct val="35000"/>
            </a:spcAft>
          </a:pPr>
          <a:r>
            <a:rPr lang="en-US" sz="3100" b="0" i="0" kern="1200" dirty="0" smtClean="0"/>
            <a:t>If not, rewrite or delete it</a:t>
          </a:r>
          <a:endParaRPr lang="en-US" sz="3100" kern="1200" dirty="0"/>
        </a:p>
      </dsp:txBody>
      <dsp:txXfrm>
        <a:off x="2654964" y="2517139"/>
        <a:ext cx="2528477" cy="1678093"/>
      </dsp:txXfrm>
    </dsp:sp>
    <dsp:sp modelId="{9E3587F8-7B39-4A11-A4EA-A7943564FD85}">
      <dsp:nvSpPr>
        <dsp:cNvPr id="0" name=""/>
        <dsp:cNvSpPr/>
      </dsp:nvSpPr>
      <dsp:spPr>
        <a:xfrm>
          <a:off x="3709441" y="1887854"/>
          <a:ext cx="419523" cy="419523"/>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EF5691-68FF-4403-B1E4-D4029F885B66}">
      <dsp:nvSpPr>
        <dsp:cNvPr id="0" name=""/>
        <dsp:cNvSpPr/>
      </dsp:nvSpPr>
      <dsp:spPr>
        <a:xfrm>
          <a:off x="317195" y="0"/>
          <a:ext cx="3594888" cy="2739391"/>
        </a:xfrm>
        <a:prstGeom prst="rightArrow">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7A2884-C860-4B00-8058-98BB89D3EDF9}">
      <dsp:nvSpPr>
        <dsp:cNvPr id="0" name=""/>
        <dsp:cNvSpPr/>
      </dsp:nvSpPr>
      <dsp:spPr>
        <a:xfrm>
          <a:off x="2594" y="821817"/>
          <a:ext cx="1003440" cy="1095756"/>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Section</a:t>
          </a:r>
          <a:endParaRPr lang="en-US" sz="1500" kern="1200" dirty="0"/>
        </a:p>
      </dsp:txBody>
      <dsp:txXfrm>
        <a:off x="51578" y="870801"/>
        <a:ext cx="905472" cy="997788"/>
      </dsp:txXfrm>
    </dsp:sp>
    <dsp:sp modelId="{1B237550-14F1-41A6-AB91-038FEC11A780}">
      <dsp:nvSpPr>
        <dsp:cNvPr id="0" name=""/>
        <dsp:cNvSpPr/>
      </dsp:nvSpPr>
      <dsp:spPr>
        <a:xfrm>
          <a:off x="1076144" y="821817"/>
          <a:ext cx="1003440" cy="1095756"/>
        </a:xfrm>
        <a:prstGeom prst="roundRect">
          <a:avLst/>
        </a:prstGeom>
        <a:solidFill>
          <a:schemeClr val="accent3">
            <a:hueOff val="-4109389"/>
            <a:satOff val="4187"/>
            <a:lumOff val="-7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Paragraph</a:t>
          </a:r>
          <a:endParaRPr lang="en-US" sz="1500" kern="1200" dirty="0"/>
        </a:p>
      </dsp:txBody>
      <dsp:txXfrm>
        <a:off x="1125128" y="870801"/>
        <a:ext cx="905472" cy="997788"/>
      </dsp:txXfrm>
    </dsp:sp>
    <dsp:sp modelId="{187B7353-F417-4C39-ACB2-FD4D67535331}">
      <dsp:nvSpPr>
        <dsp:cNvPr id="0" name=""/>
        <dsp:cNvSpPr/>
      </dsp:nvSpPr>
      <dsp:spPr>
        <a:xfrm>
          <a:off x="2149694" y="821817"/>
          <a:ext cx="1003440" cy="1095756"/>
        </a:xfrm>
        <a:prstGeom prst="roundRect">
          <a:avLst/>
        </a:prstGeom>
        <a:solidFill>
          <a:schemeClr val="accent3">
            <a:hueOff val="-8218778"/>
            <a:satOff val="8375"/>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Sentence</a:t>
          </a:r>
          <a:endParaRPr lang="en-US" sz="1500" kern="1200" dirty="0"/>
        </a:p>
      </dsp:txBody>
      <dsp:txXfrm>
        <a:off x="2198678" y="870801"/>
        <a:ext cx="905472" cy="997788"/>
      </dsp:txXfrm>
    </dsp:sp>
    <dsp:sp modelId="{EB9C4279-398D-4B4D-946B-04C270A3BC71}">
      <dsp:nvSpPr>
        <dsp:cNvPr id="0" name=""/>
        <dsp:cNvSpPr/>
      </dsp:nvSpPr>
      <dsp:spPr>
        <a:xfrm>
          <a:off x="3223244" y="821817"/>
          <a:ext cx="1003440" cy="1095756"/>
        </a:xfrm>
        <a:prstGeom prst="roundRect">
          <a:avLst/>
        </a:prstGeom>
        <a:solidFill>
          <a:schemeClr val="accent3">
            <a:hueOff val="-12328166"/>
            <a:satOff val="12562"/>
            <a:lumOff val="-235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Word</a:t>
          </a:r>
          <a:endParaRPr lang="en-US" sz="1500" kern="1200" dirty="0"/>
        </a:p>
      </dsp:txBody>
      <dsp:txXfrm>
        <a:off x="3272228" y="870801"/>
        <a:ext cx="905472" cy="997788"/>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CAEB-A33D-45BC-A0DB-210E5823ACA5}">
      <dsp:nvSpPr>
        <dsp:cNvPr id="0" name=""/>
        <dsp:cNvSpPr/>
      </dsp:nvSpPr>
      <dsp:spPr>
        <a:xfrm rot="10800000">
          <a:off x="990450" y="523473"/>
          <a:ext cx="3644444" cy="166329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3465" tIns="167640" rIns="312928" bIns="167640" numCol="1" spcCol="1270" anchor="ctr" anchorCtr="0">
          <a:noAutofit/>
        </a:bodyPr>
        <a:lstStyle/>
        <a:p>
          <a:pPr lvl="0" algn="ctr" defTabSz="1955800" rtl="0">
            <a:lnSpc>
              <a:spcPct val="90000"/>
            </a:lnSpc>
            <a:spcBef>
              <a:spcPct val="0"/>
            </a:spcBef>
            <a:spcAft>
              <a:spcPct val="35000"/>
            </a:spcAft>
          </a:pPr>
          <a:r>
            <a:rPr lang="en-US" sz="4400" kern="1200" dirty="0" smtClean="0"/>
            <a:t>Proofread</a:t>
          </a:r>
          <a:endParaRPr lang="en-US" sz="4400" kern="1200" dirty="0"/>
        </a:p>
      </dsp:txBody>
      <dsp:txXfrm rot="10800000">
        <a:off x="1406272" y="523473"/>
        <a:ext cx="3228622" cy="1663290"/>
      </dsp:txXfrm>
    </dsp:sp>
    <dsp:sp modelId="{7582535A-B714-475D-BB00-8BFA58137E2D}">
      <dsp:nvSpPr>
        <dsp:cNvPr id="0" name=""/>
        <dsp:cNvSpPr/>
      </dsp:nvSpPr>
      <dsp:spPr>
        <a:xfrm>
          <a:off x="330150" y="523473"/>
          <a:ext cx="1663290" cy="1663290"/>
        </a:xfrm>
        <a:prstGeom prst="ellipse">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F96350-B37F-4BAF-ACE9-22AEB4533D7D}">
      <dsp:nvSpPr>
        <dsp:cNvPr id="0" name=""/>
        <dsp:cNvSpPr/>
      </dsp:nvSpPr>
      <dsp:spPr>
        <a:xfrm>
          <a:off x="748" y="151805"/>
          <a:ext cx="2920286" cy="1752172"/>
        </a:xfrm>
        <a:prstGeom prst="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ea typeface="+mn-ea"/>
            </a:rPr>
            <a:t>Are terms used consistently throughout?</a:t>
          </a:r>
          <a:endParaRPr lang="en-US" sz="2900" kern="1200" dirty="0"/>
        </a:p>
      </dsp:txBody>
      <dsp:txXfrm>
        <a:off x="748" y="151805"/>
        <a:ext cx="2920286" cy="1752172"/>
      </dsp:txXfrm>
    </dsp:sp>
    <dsp:sp modelId="{4504E9D6-B463-482C-AE15-5AF660E5E134}">
      <dsp:nvSpPr>
        <dsp:cNvPr id="0" name=""/>
        <dsp:cNvSpPr/>
      </dsp:nvSpPr>
      <dsp:spPr>
        <a:xfrm>
          <a:off x="3213064" y="151805"/>
          <a:ext cx="2920286" cy="1752172"/>
        </a:xfrm>
        <a:prstGeom prst="rect">
          <a:avLst/>
        </a:prstGeom>
        <a:solidFill>
          <a:schemeClr val="accent3">
            <a:hueOff val="-4109389"/>
            <a:satOff val="4187"/>
            <a:lumOff val="-78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ea typeface="+mn-ea"/>
            </a:rPr>
            <a:t>Do numbers in abstract match numbers in text and tables?</a:t>
          </a:r>
        </a:p>
      </dsp:txBody>
      <dsp:txXfrm>
        <a:off x="3213064" y="151805"/>
        <a:ext cx="2920286" cy="1752172"/>
      </dsp:txXfrm>
    </dsp:sp>
    <dsp:sp modelId="{6A469B24-3177-493E-B0C0-4D705CEA2B81}">
      <dsp:nvSpPr>
        <dsp:cNvPr id="0" name=""/>
        <dsp:cNvSpPr/>
      </dsp:nvSpPr>
      <dsp:spPr>
        <a:xfrm>
          <a:off x="748" y="2196005"/>
          <a:ext cx="2920286" cy="1752172"/>
        </a:xfrm>
        <a:prstGeom prst="rect">
          <a:avLst/>
        </a:prstGeom>
        <a:solidFill>
          <a:schemeClr val="accent3">
            <a:hueOff val="-8218778"/>
            <a:satOff val="8375"/>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ea typeface="+mn-ea"/>
            </a:rPr>
            <a:t>Do citations in text match references?</a:t>
          </a:r>
        </a:p>
      </dsp:txBody>
      <dsp:txXfrm>
        <a:off x="748" y="2196005"/>
        <a:ext cx="2920286" cy="1752172"/>
      </dsp:txXfrm>
    </dsp:sp>
    <dsp:sp modelId="{A966686B-9B9F-4962-A602-F49A5B07BDDD}">
      <dsp:nvSpPr>
        <dsp:cNvPr id="0" name=""/>
        <dsp:cNvSpPr/>
      </dsp:nvSpPr>
      <dsp:spPr>
        <a:xfrm>
          <a:off x="3213064" y="2196005"/>
          <a:ext cx="2920286" cy="1752172"/>
        </a:xfrm>
        <a:prstGeom prst="rect">
          <a:avLst/>
        </a:prstGeom>
        <a:solidFill>
          <a:schemeClr val="accent3">
            <a:hueOff val="-12328166"/>
            <a:satOff val="12562"/>
            <a:lumOff val="-235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lvl="0" algn="ctr" defTabSz="1289050">
            <a:lnSpc>
              <a:spcPct val="90000"/>
            </a:lnSpc>
            <a:spcBef>
              <a:spcPct val="0"/>
            </a:spcBef>
            <a:spcAft>
              <a:spcPct val="35000"/>
            </a:spcAft>
          </a:pPr>
          <a:r>
            <a:rPr lang="en-US" sz="2900" kern="1200" dirty="0" smtClean="0">
              <a:ea typeface="+mn-ea"/>
            </a:rPr>
            <a:t>Are Syntax and Grammar acceptable</a:t>
          </a:r>
        </a:p>
      </dsp:txBody>
      <dsp:txXfrm>
        <a:off x="3213064" y="2196005"/>
        <a:ext cx="2920286" cy="1752172"/>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34CAEB-A33D-45BC-A0DB-210E5823ACA5}">
      <dsp:nvSpPr>
        <dsp:cNvPr id="0" name=""/>
        <dsp:cNvSpPr/>
      </dsp:nvSpPr>
      <dsp:spPr>
        <a:xfrm rot="10800000">
          <a:off x="990450" y="523473"/>
          <a:ext cx="3644444" cy="1663290"/>
        </a:xfrm>
        <a:prstGeom prst="homePlat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33465" tIns="194310" rIns="362712" bIns="194310" numCol="1" spcCol="1270" anchor="ctr" anchorCtr="0">
          <a:noAutofit/>
        </a:bodyPr>
        <a:lstStyle/>
        <a:p>
          <a:pPr lvl="0" algn="ctr" defTabSz="2266950" rtl="0">
            <a:lnSpc>
              <a:spcPct val="90000"/>
            </a:lnSpc>
            <a:spcBef>
              <a:spcPct val="0"/>
            </a:spcBef>
            <a:spcAft>
              <a:spcPct val="35000"/>
            </a:spcAft>
          </a:pPr>
          <a:r>
            <a:rPr lang="en-US" sz="5100" kern="1200" dirty="0" smtClean="0"/>
            <a:t>Abstract</a:t>
          </a:r>
          <a:endParaRPr lang="en-US" sz="5100" kern="1200" dirty="0"/>
        </a:p>
      </dsp:txBody>
      <dsp:txXfrm rot="10800000">
        <a:off x="1406272" y="523473"/>
        <a:ext cx="3228622" cy="1663290"/>
      </dsp:txXfrm>
    </dsp:sp>
    <dsp:sp modelId="{7582535A-B714-475D-BB00-8BFA58137E2D}">
      <dsp:nvSpPr>
        <dsp:cNvPr id="0" name=""/>
        <dsp:cNvSpPr/>
      </dsp:nvSpPr>
      <dsp:spPr>
        <a:xfrm>
          <a:off x="330150" y="523473"/>
          <a:ext cx="1663290" cy="1663290"/>
        </a:xfrm>
        <a:prstGeom prst="ellipse">
          <a:avLst/>
        </a:prstGeom>
        <a:blipFill rotWithShape="1">
          <a:blip xmlns:r="http://schemas.openxmlformats.org/officeDocument/2006/relationships" r:embed="rId1"/>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7E9E27-AF4B-4850-8C1E-9988090DDF6B}">
      <dsp:nvSpPr>
        <dsp:cNvPr id="0" name=""/>
        <dsp:cNvSpPr/>
      </dsp:nvSpPr>
      <dsp:spPr>
        <a:xfrm>
          <a:off x="0" y="0"/>
          <a:ext cx="6000750" cy="0"/>
        </a:xfrm>
        <a:prstGeom prst="lin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63B749-7667-43EB-89B0-721D4417F94A}">
      <dsp:nvSpPr>
        <dsp:cNvPr id="0" name=""/>
        <dsp:cNvSpPr/>
      </dsp:nvSpPr>
      <dsp:spPr>
        <a:xfrm>
          <a:off x="0" y="0"/>
          <a:ext cx="1200150" cy="4119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9540" tIns="129540" rIns="129540" bIns="129540" numCol="1" spcCol="1270" anchor="t" anchorCtr="0">
          <a:noAutofit/>
        </a:bodyPr>
        <a:lstStyle/>
        <a:p>
          <a:pPr lvl="0" algn="l" defTabSz="1511300">
            <a:lnSpc>
              <a:spcPct val="90000"/>
            </a:lnSpc>
            <a:spcBef>
              <a:spcPct val="0"/>
            </a:spcBef>
            <a:spcAft>
              <a:spcPct val="35000"/>
            </a:spcAft>
          </a:pPr>
          <a:r>
            <a:rPr lang="en-US" altLang="ja-JP" sz="3400" kern="1200" dirty="0" smtClean="0"/>
            <a:t>Mini-paper</a:t>
          </a:r>
          <a:endParaRPr lang="en-US" sz="3400" kern="1200" dirty="0"/>
        </a:p>
      </dsp:txBody>
      <dsp:txXfrm>
        <a:off x="0" y="0"/>
        <a:ext cx="1200150" cy="4119033"/>
      </dsp:txXfrm>
    </dsp:sp>
    <dsp:sp modelId="{E8A4768C-2259-4E15-BD40-8CAFC841BBEC}">
      <dsp:nvSpPr>
        <dsp:cNvPr id="0" name=""/>
        <dsp:cNvSpPr/>
      </dsp:nvSpPr>
      <dsp:spPr>
        <a:xfrm>
          <a:off x="1290161" y="48420"/>
          <a:ext cx="4710588" cy="96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altLang="en-US" sz="2800" kern="1200" smtClean="0"/>
            <a:t>Introduction (usually 1-2 sentences)</a:t>
          </a:r>
          <a:endParaRPr lang="en-US" altLang="en-US" sz="2800" kern="1200" dirty="0" smtClean="0"/>
        </a:p>
      </dsp:txBody>
      <dsp:txXfrm>
        <a:off x="1290161" y="48420"/>
        <a:ext cx="4710588" cy="968415"/>
      </dsp:txXfrm>
    </dsp:sp>
    <dsp:sp modelId="{A4F9A503-8C47-41C2-A184-D95D480EA39F}">
      <dsp:nvSpPr>
        <dsp:cNvPr id="0" name=""/>
        <dsp:cNvSpPr/>
      </dsp:nvSpPr>
      <dsp:spPr>
        <a:xfrm>
          <a:off x="1200150" y="1016835"/>
          <a:ext cx="480060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A1B030-8D6C-4DDA-A2C7-5F23566529F0}">
      <dsp:nvSpPr>
        <dsp:cNvPr id="0" name=""/>
        <dsp:cNvSpPr/>
      </dsp:nvSpPr>
      <dsp:spPr>
        <a:xfrm>
          <a:off x="1290161" y="1065256"/>
          <a:ext cx="4710588" cy="96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altLang="en-US" sz="2800" kern="1200" smtClean="0"/>
            <a:t>Methods (often longest part)</a:t>
          </a:r>
          <a:endParaRPr lang="en-US" altLang="en-US" sz="2800" kern="1200" dirty="0" smtClean="0"/>
        </a:p>
      </dsp:txBody>
      <dsp:txXfrm>
        <a:off x="1290161" y="1065256"/>
        <a:ext cx="4710588" cy="968415"/>
      </dsp:txXfrm>
    </dsp:sp>
    <dsp:sp modelId="{1EA2AD37-B768-405C-91E0-D1A42D9673A6}">
      <dsp:nvSpPr>
        <dsp:cNvPr id="0" name=""/>
        <dsp:cNvSpPr/>
      </dsp:nvSpPr>
      <dsp:spPr>
        <a:xfrm>
          <a:off x="1200150" y="2033671"/>
          <a:ext cx="480060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56A178-B202-409F-BA86-8749EAFC0EC3}">
      <dsp:nvSpPr>
        <dsp:cNvPr id="0" name=""/>
        <dsp:cNvSpPr/>
      </dsp:nvSpPr>
      <dsp:spPr>
        <a:xfrm>
          <a:off x="1290161" y="2082092"/>
          <a:ext cx="4710588" cy="96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altLang="en-US" sz="2800" kern="1200" dirty="0" smtClean="0"/>
            <a:t>Results (no tables/figures)</a:t>
          </a:r>
        </a:p>
      </dsp:txBody>
      <dsp:txXfrm>
        <a:off x="1290161" y="2082092"/>
        <a:ext cx="4710588" cy="968415"/>
      </dsp:txXfrm>
    </dsp:sp>
    <dsp:sp modelId="{88EDFBFD-2502-40A6-B32B-930BF1CFC290}">
      <dsp:nvSpPr>
        <dsp:cNvPr id="0" name=""/>
        <dsp:cNvSpPr/>
      </dsp:nvSpPr>
      <dsp:spPr>
        <a:xfrm>
          <a:off x="1200150" y="3050507"/>
          <a:ext cx="480060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5FA654-0737-43B5-B787-AA6016DEF423}">
      <dsp:nvSpPr>
        <dsp:cNvPr id="0" name=""/>
        <dsp:cNvSpPr/>
      </dsp:nvSpPr>
      <dsp:spPr>
        <a:xfrm>
          <a:off x="1290161" y="3098928"/>
          <a:ext cx="4710588" cy="9684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lvl="0" algn="l" defTabSz="1244600">
            <a:lnSpc>
              <a:spcPct val="90000"/>
            </a:lnSpc>
            <a:spcBef>
              <a:spcPct val="0"/>
            </a:spcBef>
            <a:spcAft>
              <a:spcPct val="35000"/>
            </a:spcAft>
          </a:pPr>
          <a:r>
            <a:rPr lang="en-US" altLang="en-US" sz="2800" kern="1200" dirty="0" smtClean="0"/>
            <a:t>Discussion is limited to concluding statement</a:t>
          </a:r>
        </a:p>
      </dsp:txBody>
      <dsp:txXfrm>
        <a:off x="1290161" y="3098928"/>
        <a:ext cx="4710588" cy="968415"/>
      </dsp:txXfrm>
    </dsp:sp>
    <dsp:sp modelId="{4FB8B90B-EC80-4779-9397-F5F6D8F6F9D6}">
      <dsp:nvSpPr>
        <dsp:cNvPr id="0" name=""/>
        <dsp:cNvSpPr/>
      </dsp:nvSpPr>
      <dsp:spPr>
        <a:xfrm>
          <a:off x="1200150" y="4067343"/>
          <a:ext cx="4800600" cy="0"/>
        </a:xfrm>
        <a:prstGeom prst="line">
          <a:avLst/>
        </a:prstGeom>
        <a:solidFill>
          <a:schemeClr val="accent1">
            <a:hueOff val="0"/>
            <a:satOff val="0"/>
            <a:lumOff val="0"/>
            <a:alphaOff val="0"/>
          </a:schemeClr>
        </a:solidFill>
        <a:ln w="1587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9D392-A671-4337-B8F7-5F91A1368E78}">
      <dsp:nvSpPr>
        <dsp:cNvPr id="0" name=""/>
        <dsp:cNvSpPr/>
      </dsp:nvSpPr>
      <dsp:spPr>
        <a:xfrm>
          <a:off x="2105660" y="0"/>
          <a:ext cx="3158490" cy="1800804"/>
        </a:xfrm>
        <a:prstGeom prst="rightArrow">
          <a:avLst>
            <a:gd name="adj1" fmla="val 75000"/>
            <a:gd name="adj2" fmla="val 50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l" defTabSz="977900">
            <a:lnSpc>
              <a:spcPct val="90000"/>
            </a:lnSpc>
            <a:spcBef>
              <a:spcPct val="0"/>
            </a:spcBef>
            <a:spcAft>
              <a:spcPct val="15000"/>
            </a:spcAft>
            <a:buChar char="••"/>
          </a:pPr>
          <a:r>
            <a:rPr lang="en-US" altLang="en-US" sz="2200" kern="1200" dirty="0" smtClean="0"/>
            <a:t>requires many drafts</a:t>
          </a:r>
          <a:endParaRPr lang="en-US" sz="2200" kern="1200" dirty="0"/>
        </a:p>
        <a:p>
          <a:pPr marL="228600" lvl="1" indent="-228600" algn="l" defTabSz="977900">
            <a:lnSpc>
              <a:spcPct val="90000"/>
            </a:lnSpc>
            <a:spcBef>
              <a:spcPct val="0"/>
            </a:spcBef>
            <a:spcAft>
              <a:spcPct val="15000"/>
            </a:spcAft>
            <a:buChar char="••"/>
          </a:pPr>
          <a:r>
            <a:rPr lang="en-US" altLang="en-US" sz="2200" kern="1200" smtClean="0"/>
            <a:t>most oriented to presenting argument concisely</a:t>
          </a:r>
          <a:endParaRPr lang="en-US" sz="2200" kern="1200" dirty="0"/>
        </a:p>
      </dsp:txBody>
      <dsp:txXfrm>
        <a:off x="2105660" y="225101"/>
        <a:ext cx="2483189" cy="1350603"/>
      </dsp:txXfrm>
    </dsp:sp>
    <dsp:sp modelId="{4FEE55BE-3940-4FD6-832D-62497F1A5A0C}">
      <dsp:nvSpPr>
        <dsp:cNvPr id="0" name=""/>
        <dsp:cNvSpPr/>
      </dsp:nvSpPr>
      <dsp:spPr>
        <a:xfrm>
          <a:off x="0" y="0"/>
          <a:ext cx="2105660" cy="1800804"/>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97155" rIns="194310" bIns="97155" numCol="1" spcCol="1270" anchor="ctr" anchorCtr="0">
          <a:noAutofit/>
        </a:bodyPr>
        <a:lstStyle/>
        <a:p>
          <a:pPr lvl="0" algn="ctr" defTabSz="2266950">
            <a:lnSpc>
              <a:spcPct val="90000"/>
            </a:lnSpc>
            <a:spcBef>
              <a:spcPct val="0"/>
            </a:spcBef>
            <a:spcAft>
              <a:spcPct val="35000"/>
            </a:spcAft>
          </a:pPr>
          <a:r>
            <a:rPr lang="en-US" altLang="en-US" sz="5100" kern="1200" dirty="0" smtClean="0"/>
            <a:t>Like a paper</a:t>
          </a:r>
          <a:endParaRPr lang="en-US" sz="5100" kern="1200" dirty="0"/>
        </a:p>
      </dsp:txBody>
      <dsp:txXfrm>
        <a:off x="87908" y="87908"/>
        <a:ext cx="1929844" cy="16249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6401BC-0866-42B6-94E7-FAF824C0D79A}">
      <dsp:nvSpPr>
        <dsp:cNvPr id="0" name=""/>
        <dsp:cNvSpPr/>
      </dsp:nvSpPr>
      <dsp:spPr>
        <a:xfrm>
          <a:off x="433616" y="300"/>
          <a:ext cx="1549348" cy="929609"/>
        </a:xfrm>
        <a:prstGeom prst="rect">
          <a:avLst/>
        </a:prstGeom>
        <a:solidFill>
          <a:schemeClr val="accent2">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New</a:t>
          </a:r>
          <a:endParaRPr lang="en-US" sz="1800" kern="1200" dirty="0"/>
        </a:p>
      </dsp:txBody>
      <dsp:txXfrm>
        <a:off x="433616" y="300"/>
        <a:ext cx="1549348" cy="929609"/>
      </dsp:txXfrm>
    </dsp:sp>
    <dsp:sp modelId="{0392C271-8CEB-4CEB-88E7-7AD1C93C8EE4}">
      <dsp:nvSpPr>
        <dsp:cNvPr id="0" name=""/>
        <dsp:cNvSpPr/>
      </dsp:nvSpPr>
      <dsp:spPr>
        <a:xfrm>
          <a:off x="2137899" y="300"/>
          <a:ext cx="1549348" cy="929609"/>
        </a:xfrm>
        <a:prstGeom prst="rect">
          <a:avLst/>
        </a:prstGeom>
        <a:solidFill>
          <a:schemeClr val="accent2">
            <a:hueOff val="840789"/>
            <a:satOff val="-893"/>
            <a:lumOff val="686"/>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Poor</a:t>
          </a:r>
          <a:endParaRPr lang="en-US" sz="1800" kern="1200" dirty="0"/>
        </a:p>
      </dsp:txBody>
      <dsp:txXfrm>
        <a:off x="2137899" y="300"/>
        <a:ext cx="1549348" cy="929609"/>
      </dsp:txXfrm>
    </dsp:sp>
    <dsp:sp modelId="{9ABE98E6-D7C8-455E-819B-6692081E8242}">
      <dsp:nvSpPr>
        <dsp:cNvPr id="0" name=""/>
        <dsp:cNvSpPr/>
      </dsp:nvSpPr>
      <dsp:spPr>
        <a:xfrm>
          <a:off x="433616" y="1084844"/>
          <a:ext cx="1549348" cy="929609"/>
        </a:xfrm>
        <a:prstGeom prst="rect">
          <a:avLst/>
        </a:prstGeom>
        <a:solidFill>
          <a:schemeClr val="accent2">
            <a:hueOff val="1681577"/>
            <a:satOff val="-1786"/>
            <a:lumOff val="1372"/>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Jargons</a:t>
          </a:r>
          <a:endParaRPr lang="en-US" sz="1800" kern="1200" dirty="0"/>
        </a:p>
      </dsp:txBody>
      <dsp:txXfrm>
        <a:off x="433616" y="1084844"/>
        <a:ext cx="1549348" cy="929609"/>
      </dsp:txXfrm>
    </dsp:sp>
    <dsp:sp modelId="{ECF7EAB0-5CB2-4843-96E7-6D213A77C720}">
      <dsp:nvSpPr>
        <dsp:cNvPr id="0" name=""/>
        <dsp:cNvSpPr/>
      </dsp:nvSpPr>
      <dsp:spPr>
        <a:xfrm>
          <a:off x="2137899" y="1084844"/>
          <a:ext cx="1549348" cy="929609"/>
        </a:xfrm>
        <a:prstGeom prst="rect">
          <a:avLst/>
        </a:prstGeom>
        <a:solidFill>
          <a:schemeClr val="accent2">
            <a:hueOff val="2522366"/>
            <a:satOff val="-2679"/>
            <a:lumOff val="2059"/>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Forward ref.</a:t>
          </a:r>
          <a:endParaRPr lang="en-US" sz="1800" kern="1200" dirty="0"/>
        </a:p>
      </dsp:txBody>
      <dsp:txXfrm>
        <a:off x="2137899" y="1084844"/>
        <a:ext cx="1549348" cy="929609"/>
      </dsp:txXfrm>
    </dsp:sp>
    <dsp:sp modelId="{B31E6D56-802A-4C5B-A6B9-BB64D6E570F4}">
      <dsp:nvSpPr>
        <dsp:cNvPr id="0" name=""/>
        <dsp:cNvSpPr/>
      </dsp:nvSpPr>
      <dsp:spPr>
        <a:xfrm>
          <a:off x="1285758" y="2169388"/>
          <a:ext cx="1549348" cy="929609"/>
        </a:xfrm>
        <a:prstGeom prst="rect">
          <a:avLst/>
        </a:prstGeom>
        <a:solidFill>
          <a:schemeClr val="accent2">
            <a:hueOff val="3363155"/>
            <a:satOff val="-3572"/>
            <a:lumOff val="2745"/>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Not Understandable</a:t>
          </a:r>
          <a:endParaRPr lang="en-US" sz="1800" kern="1200" dirty="0"/>
        </a:p>
      </dsp:txBody>
      <dsp:txXfrm>
        <a:off x="1285758" y="2169388"/>
        <a:ext cx="1549348" cy="9296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C39F55-ACFE-4AE1-A8B9-A9EEADFEB835}">
      <dsp:nvSpPr>
        <dsp:cNvPr id="0" name=""/>
        <dsp:cNvSpPr/>
      </dsp:nvSpPr>
      <dsp:spPr>
        <a:xfrm>
          <a:off x="0" y="511533"/>
          <a:ext cx="8128000" cy="7560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4AE119AA-2498-4C52-B75D-AF3DA7F5168B}">
      <dsp:nvSpPr>
        <dsp:cNvPr id="0" name=""/>
        <dsp:cNvSpPr/>
      </dsp:nvSpPr>
      <dsp:spPr>
        <a:xfrm>
          <a:off x="406400" y="68733"/>
          <a:ext cx="5689600" cy="885600"/>
        </a:xfrm>
        <a:prstGeom prst="roundRect">
          <a:avLst/>
        </a:prstGeom>
        <a:solidFill>
          <a:schemeClr val="accent2">
            <a:hueOff val="0"/>
            <a:satOff val="0"/>
            <a:lumOff val="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lvl="0" algn="l" defTabSz="1333500">
            <a:lnSpc>
              <a:spcPct val="90000"/>
            </a:lnSpc>
            <a:spcBef>
              <a:spcPct val="0"/>
            </a:spcBef>
            <a:spcAft>
              <a:spcPct val="35000"/>
            </a:spcAft>
          </a:pPr>
          <a:r>
            <a:rPr lang="en-US" sz="3000" b="0" i="0" kern="1200" dirty="0" smtClean="0"/>
            <a:t>Set the paper aside</a:t>
          </a:r>
          <a:endParaRPr lang="en-US" sz="3000" kern="1200" dirty="0"/>
        </a:p>
      </dsp:txBody>
      <dsp:txXfrm>
        <a:off x="449631" y="111964"/>
        <a:ext cx="5603138" cy="799138"/>
      </dsp:txXfrm>
    </dsp:sp>
    <dsp:sp modelId="{7F2DC718-194A-4071-BA3D-11CFBDB5E553}">
      <dsp:nvSpPr>
        <dsp:cNvPr id="0" name=""/>
        <dsp:cNvSpPr/>
      </dsp:nvSpPr>
      <dsp:spPr>
        <a:xfrm>
          <a:off x="0" y="1872333"/>
          <a:ext cx="8128000" cy="7560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273728F-0802-4787-94D1-78F8EFFE75E2}">
      <dsp:nvSpPr>
        <dsp:cNvPr id="0" name=""/>
        <dsp:cNvSpPr/>
      </dsp:nvSpPr>
      <dsp:spPr>
        <a:xfrm>
          <a:off x="406400" y="1429533"/>
          <a:ext cx="5689600" cy="885600"/>
        </a:xfrm>
        <a:prstGeom prst="roundRect">
          <a:avLst/>
        </a:prstGeom>
        <a:solidFill>
          <a:schemeClr val="accent2">
            <a:hueOff val="1121052"/>
            <a:satOff val="-1191"/>
            <a:lumOff val="915"/>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lvl="0" algn="l" defTabSz="1333500">
            <a:lnSpc>
              <a:spcPct val="90000"/>
            </a:lnSpc>
            <a:spcBef>
              <a:spcPct val="0"/>
            </a:spcBef>
            <a:spcAft>
              <a:spcPct val="35000"/>
            </a:spcAft>
          </a:pPr>
          <a:r>
            <a:rPr lang="en-US" sz="3000" b="0" i="0" kern="1200" dirty="0" smtClean="0"/>
            <a:t>Return to the paper later</a:t>
          </a:r>
          <a:endParaRPr lang="en-US" sz="3000" kern="1200" dirty="0"/>
        </a:p>
      </dsp:txBody>
      <dsp:txXfrm>
        <a:off x="449631" y="1472764"/>
        <a:ext cx="5603138" cy="799138"/>
      </dsp:txXfrm>
    </dsp:sp>
    <dsp:sp modelId="{B1C31596-C8FD-4E17-B018-C70B45F63769}">
      <dsp:nvSpPr>
        <dsp:cNvPr id="0" name=""/>
        <dsp:cNvSpPr/>
      </dsp:nvSpPr>
      <dsp:spPr>
        <a:xfrm>
          <a:off x="0" y="3233133"/>
          <a:ext cx="8128000" cy="7560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996FB3E7-F384-4687-BB79-20810C64293D}">
      <dsp:nvSpPr>
        <dsp:cNvPr id="0" name=""/>
        <dsp:cNvSpPr/>
      </dsp:nvSpPr>
      <dsp:spPr>
        <a:xfrm>
          <a:off x="406400" y="2790333"/>
          <a:ext cx="5689600" cy="885600"/>
        </a:xfrm>
        <a:prstGeom prst="roundRect">
          <a:avLst/>
        </a:prstGeom>
        <a:solidFill>
          <a:schemeClr val="accent2">
            <a:hueOff val="2242103"/>
            <a:satOff val="-2381"/>
            <a:lumOff val="1830"/>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lvl="0" algn="l" defTabSz="1333500">
            <a:lnSpc>
              <a:spcPct val="90000"/>
            </a:lnSpc>
            <a:spcBef>
              <a:spcPct val="0"/>
            </a:spcBef>
            <a:spcAft>
              <a:spcPct val="35000"/>
            </a:spcAft>
          </a:pPr>
          <a:r>
            <a:rPr lang="en-US" sz="3000" b="0" i="0" kern="1200" dirty="0" smtClean="0"/>
            <a:t>Reading background material</a:t>
          </a:r>
          <a:endParaRPr lang="en-US" sz="3000" kern="1200" dirty="0"/>
        </a:p>
      </dsp:txBody>
      <dsp:txXfrm>
        <a:off x="449631" y="2833564"/>
        <a:ext cx="5603138" cy="799138"/>
      </dsp:txXfrm>
    </dsp:sp>
    <dsp:sp modelId="{65EB3F67-C59E-4C27-9A1A-AEF524A9E9B2}">
      <dsp:nvSpPr>
        <dsp:cNvPr id="0" name=""/>
        <dsp:cNvSpPr/>
      </dsp:nvSpPr>
      <dsp:spPr>
        <a:xfrm>
          <a:off x="0" y="4593933"/>
          <a:ext cx="8128000" cy="7560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DF7ADB35-78ED-46C2-A513-417274F6D8F5}">
      <dsp:nvSpPr>
        <dsp:cNvPr id="0" name=""/>
        <dsp:cNvSpPr/>
      </dsp:nvSpPr>
      <dsp:spPr>
        <a:xfrm>
          <a:off x="406400" y="4151133"/>
          <a:ext cx="5689600" cy="885600"/>
        </a:xfrm>
        <a:prstGeom prst="roundRect">
          <a:avLst/>
        </a:prstGeom>
        <a:solidFill>
          <a:schemeClr val="accent2">
            <a:hueOff val="3363155"/>
            <a:satOff val="-3572"/>
            <a:lumOff val="2745"/>
            <a:alphaOff val="0"/>
          </a:schemeClr>
        </a:solidFill>
        <a:ln>
          <a:noFill/>
        </a:ln>
        <a:effectLst>
          <a:innerShdw blurRad="25400" dist="12700" dir="13500000">
            <a:srgbClr val="000000">
              <a:alpha val="45000"/>
            </a:srgbClr>
          </a:inn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053" tIns="0" rIns="215053" bIns="0" numCol="1" spcCol="1270" anchor="ctr" anchorCtr="0">
          <a:noAutofit/>
        </a:bodyPr>
        <a:lstStyle/>
        <a:p>
          <a:pPr lvl="0" algn="l" defTabSz="1333500">
            <a:lnSpc>
              <a:spcPct val="90000"/>
            </a:lnSpc>
            <a:spcBef>
              <a:spcPct val="0"/>
            </a:spcBef>
            <a:spcAft>
              <a:spcPct val="35000"/>
            </a:spcAft>
          </a:pPr>
          <a:r>
            <a:rPr lang="en-US" sz="3000" b="0" i="0" kern="1200" dirty="0" smtClean="0"/>
            <a:t>Persevere and go to next pass</a:t>
          </a:r>
          <a:r>
            <a:rPr lang="en-US" sz="3000" kern="1200" dirty="0" smtClean="0"/>
            <a:t/>
          </a:r>
          <a:br>
            <a:rPr lang="en-US" sz="3000" kern="1200" dirty="0" smtClean="0"/>
          </a:br>
          <a:endParaRPr lang="en-US" sz="3000" kern="1200" dirty="0"/>
        </a:p>
      </dsp:txBody>
      <dsp:txXfrm>
        <a:off x="449631" y="4194364"/>
        <a:ext cx="5603138" cy="79913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vList4#2">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3.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4.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11/layout/RadialPictureList">
  <dgm:title val="Radial Picture List"/>
  <dgm:desc val="Use to show relationships to a central idea. The Level 1 shape contains text and all Level 2 shapes contain a picture with corresponding text. Limited to four Level 2 pictures.  Unused pictures do not appear, but remain available if you switch layouts. Works best with a small amount of Level 2 text."/>
  <dgm:catLst>
    <dgm:cat type="picture" pri="2500"/>
    <dgm:cat type="officeonline" pri="25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Lst>
      <dgm:cxnLst>
        <dgm:cxn modelId="1" srcId="0" destId="10" srcOrd="0" destOrd="0"/>
        <dgm:cxn modelId="2" srcId="10" destId="11" srcOrd="0" destOrd="0"/>
        <dgm:cxn modelId="3" srcId="10" destId="1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Lst>
      <dgm:cxnLst>
        <dgm:cxn modelId="1" srcId="0" destId="10" srcOrd="0" destOrd="0"/>
        <dgm:cxn modelId="2" srcId="10" destId="11" srcOrd="0" destOrd="0"/>
        <dgm:cxn modelId="3" srcId="10" destId="12" srcOrd="1" destOrd="0"/>
        <dgm:cxn modelId="4" srcId="10" destId="13" srcOrd="2" destOrd="0"/>
        <dgm:cxn modelId="5" srcId="10" destId="14" srcOrd="3" destOrd="0"/>
      </dgm:cxnLst>
      <dgm:bg/>
      <dgm:whole/>
    </dgm:dataModel>
  </dgm:clrData>
  <dgm:layoutNode name="Name0">
    <dgm:varLst>
      <dgm:chMax val="1"/>
      <dgm:chPref val="1"/>
      <dgm:dir/>
      <dgm:resizeHandles/>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l" for="ch" forName="Accent" refType="w" fact="0"/>
              <dgm:constr type="t" for="ch" forName="Accent" refType="h" fact="0"/>
              <dgm:constr type="w" for="ch" forName="Accent" refType="w" fact="0.6747"/>
              <dgm:constr type="h" for="ch" forName="Accent" refType="h"/>
              <dgm:constr type="l" for="ch" forName="Child1" refType="w" fact="0.76"/>
              <dgm:constr type="t" for="ch" forName="Child1" refType="h" fact="0.3739"/>
              <dgm:constr type="w" for="ch" forName="Child1" refType="w" fact="0.24"/>
              <dgm:constr type="h" for="ch" forName="Child1" refType="h" fact="0.255"/>
              <dgm:constr type="l" for="ch" forName="Parent" refType="w" fact="0.1726"/>
              <dgm:constr type="t" for="ch" forName="Parent" refType="h" fact="0.2646"/>
              <dgm:constr type="w" for="ch" forName="Parent" refType="w" fact="0.3347"/>
              <dgm:constr type="h" for="ch" forName="Parent" refType="h" fact="0.4759"/>
              <dgm:constr type="l" for="ch" forName="Image1" refType="w" fact="0.5661"/>
              <dgm:constr type="t" for="ch" forName="Image1" refType="h" fact="0.3744"/>
              <dgm:constr type="w" for="ch" forName="Image1" refType="w" fact="0.1793"/>
              <dgm:constr type="h" for="ch" forName="Image1" refType="h" fact="0.255"/>
            </dgm:constrLst>
          </dgm:if>
          <dgm:if name="Name6"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 refType="w" fact="0"/>
              <dgm:constr type="t" for="ch" forName="Accent" refType="h" fact="0"/>
              <dgm:constr type="w" for="ch" forName="Accent" refType="w" fact="0.6946"/>
              <dgm:constr type="h" for="ch" forName="Accent" refType="h"/>
              <dgm:constr type="l" for="ch" forName="Parent" refType="w" fact="0.1777"/>
              <dgm:constr type="t" for="ch" forName="Parent" refType="h" fact="0.2646"/>
              <dgm:constr type="w" for="ch" forName="Parent" refType="w" fact="0.3446"/>
              <dgm:constr type="h" for="ch" forName="Parent" refType="h" fact="0.4759"/>
              <dgm:constr type="l" for="ch" forName="Image1" refType="w" fact="0.5531"/>
              <dgm:constr type="t" for="ch" forName="Image1" refType="h" fact="0.1585"/>
              <dgm:constr type="w" for="ch" forName="Image1" refType="w" fact="0.1846"/>
              <dgm:constr type="h" for="ch" forName="Image1" refType="h" fact="0.255"/>
              <dgm:constr type="l" for="ch" forName="Image2" refType="w" fact="0.5531"/>
              <dgm:constr type="t" for="ch" forName="Image2" refType="h" fact="0.5624"/>
              <dgm:constr type="w" for="ch" forName="Image2" refType="w" fact="0.1846"/>
              <dgm:constr type="h" for="ch" forName="Image2" refType="h" fact="0.255"/>
              <dgm:constr type="l" for="ch" forName="Child1" refType="w" fact="0.7529"/>
              <dgm:constr type="t" for="ch" forName="Child1" refType="h" fact="0.1618"/>
              <dgm:constr type="w" for="ch" forName="Child1" refType="w" fact="0.2471"/>
              <dgm:constr type="h" for="ch" forName="Child1" refType="h" fact="0.2468"/>
              <dgm:constr type="l" for="ch" forName="Child2" refType="w" fact="0.7529"/>
              <dgm:constr type="t" for="ch" forName="Child2" refType="h" fact="0.5657"/>
              <dgm:constr type="w" for="ch" forName="Child2" refType="w" fact="0.2471"/>
              <dgm:constr type="h" for="ch" forName="Child2" refType="h" fact="0.2468"/>
            </dgm:constrLst>
          </dgm:if>
          <dgm:if name="Name7"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 refType="w" fact="0"/>
              <dgm:constr type="t" for="ch" forName="Accent" refType="h" fact="0"/>
              <dgm:constr type="w" for="ch" forName="Accent" refType="w" fact="0.6747"/>
              <dgm:constr type="h" for="ch" forName="Accent" refType="h"/>
              <dgm:constr type="l" for="ch" forName="Parent" refType="w" fact="0.1726"/>
              <dgm:constr type="t" for="ch" forName="Parent" refType="h" fact="0.2646"/>
              <dgm:constr type="w" for="ch" forName="Parent" refType="w" fact="0.3347"/>
              <dgm:constr type="h" for="ch" forName="Parent" refType="h" fact="0.4759"/>
              <dgm:constr type="l" for="ch" forName="Image1" refType="w" fact="0.4968"/>
              <dgm:constr type="t" for="ch" forName="Image1" refType="h" fact="0.0843"/>
              <dgm:constr type="w" for="ch" forName="Image1" refType="w" fact="0.1793"/>
              <dgm:constr type="h" for="ch" forName="Image1" refType="h" fact="0.255"/>
              <dgm:constr type="l" for="ch" forName="Image2" refType="w" fact="0.5661"/>
              <dgm:constr type="t" for="ch" forName="Image2" refType="h" fact="0.3744"/>
              <dgm:constr type="w" for="ch" forName="Image2" refType="w" fact="0.1793"/>
              <dgm:constr type="h" for="ch" forName="Image2" refType="h" fact="0.255"/>
              <dgm:constr type="l" for="ch" forName="Image3" refType="w" fact="0.4968"/>
              <dgm:constr type="t" for="ch" forName="Image3" refType="h" fact="0.6686"/>
              <dgm:constr type="w" for="ch" forName="Image3" refType="w" fact="0.1793"/>
              <dgm:constr type="h" for="ch" forName="Image3" refType="h" fact="0.255"/>
              <dgm:constr type="l" for="ch" forName="Child1" refType="w" fact="0.6897"/>
              <dgm:constr type="t" for="ch" forName="Child1" refType="h" fact="0.0884"/>
              <dgm:constr type="w" for="ch" forName="Child1" refType="w" fact="0.24"/>
              <dgm:constr type="h" for="ch" forName="Child1" refType="h" fact="0.2468"/>
              <dgm:constr type="l" for="ch" forName="Child2" refType="w" fact="0.76"/>
              <dgm:constr type="t" for="ch" forName="Child2" refType="h" fact="0.378"/>
              <dgm:constr type="w" for="ch" forName="Child2" refType="w" fact="0.24"/>
              <dgm:constr type="h" for="ch" forName="Child2" refType="h" fact="0.2468"/>
              <dgm:constr type="l" for="ch" forName="Child3" refType="w" fact="0.6897"/>
              <dgm:constr type="t" for="ch" forName="Child3" refType="h" fact="0.6738"/>
              <dgm:constr type="w" for="ch" forName="Child3" refType="w" fact="0.24"/>
              <dgm:constr type="h" for="ch" forName="Child3" refType="h" fact="0.2468"/>
            </dgm:constrLst>
          </dgm:if>
          <dgm:else name="Name8">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 refType="w" fact="0"/>
              <dgm:constr type="t" for="ch" forName="Accent" refType="h" fact="0.0361"/>
              <dgm:constr type="w" for="ch" forName="Accent" refType="w" fact="0.6865"/>
              <dgm:constr type="h" for="ch" forName="Accent" refType="h" fact="0.9197"/>
              <dgm:constr type="l" for="ch" forName="Parent" refType="w" fact="0.1756"/>
              <dgm:constr type="t" for="ch" forName="Parent" refType="h" fact="0.2795"/>
              <dgm:constr type="w" for="ch" forName="Parent" refType="w" fact="0.3406"/>
              <dgm:constr type="h" for="ch" forName="Parent" refType="h" fact="0.4377"/>
              <dgm:constr type="l" for="ch" forName="Image1" refType="w" fact="0.425"/>
              <dgm:constr type="t" for="ch" forName="Image1" refType="h" fact="0"/>
              <dgm:constr type="w" for="ch" forName="Image1" refType="w" fact="0.1825"/>
              <dgm:constr type="h" for="ch" forName="Image1" refType="h" fact="0.2345"/>
              <dgm:constr type="l" for="ch" forName="Image2" refType="w" fact="0.5598"/>
              <dgm:constr type="t" for="ch" forName="Image2" refType="h" fact="0.2184"/>
              <dgm:constr type="w" for="ch" forName="Image2" refType="w" fact="0.1825"/>
              <dgm:constr type="h" for="ch" forName="Image2" refType="h" fact="0.2345"/>
              <dgm:constr type="l" for="ch" forName="Image3" refType="w" fact="0.5591"/>
              <dgm:constr type="t" for="ch" forName="Image3" refType="h" fact="0.5395"/>
              <dgm:constr type="w" for="ch" forName="Image3" refType="w" fact="0.1825"/>
              <dgm:constr type="h" for="ch" forName="Image3" refType="h" fact="0.2345"/>
              <dgm:constr type="l" for="ch" forName="Image4" refType="w" fact="0.425"/>
              <dgm:constr type="t" for="ch" forName="Image4" refType="h" fact="0.7655"/>
              <dgm:constr type="w" for="ch" forName="Image4" refType="w" fact="0.1825"/>
              <dgm:constr type="h" for="ch" forName="Image4" refType="h" fact="0.2345"/>
              <dgm:constr type="l" for="ch" forName="Child1" refType="w" fact="0.6214"/>
              <dgm:constr type="t" for="ch" forName="Child1" refType="h" fact="0.003"/>
              <dgm:constr type="w" for="ch" forName="Child1" refType="w" fact="0.2443"/>
              <dgm:constr type="h" for="ch" forName="Child1" refType="h" fact="0.227"/>
              <dgm:constr type="l" for="ch" forName="Child2" refType="w" fact="0.7557"/>
              <dgm:constr type="t" for="ch" forName="Child2" refType="h" fact="0.2225"/>
              <dgm:constr type="w" for="ch" forName="Child2" refType="w" fact="0.2443"/>
              <dgm:constr type="h" for="ch" forName="Child2" refType="h" fact="0.227"/>
              <dgm:constr type="l" for="ch" forName="Child3" refType="w" fact="0.7557"/>
              <dgm:constr type="t" for="ch" forName="Child3" refType="h" fact="0.5433"/>
              <dgm:constr type="w" for="ch" forName="Child3" refType="w" fact="0.2443"/>
              <dgm:constr type="h" for="ch" forName="Child3" refType="h" fact="0.227"/>
              <dgm:constr type="l" for="ch" forName="Child4" refType="w" fact="0.6214"/>
              <dgm:constr type="t" for="ch" forName="Child4" refType="h" fact="0.7703"/>
              <dgm:constr type="w" for="ch" forName="Child4" refType="w" fact="0.2443"/>
              <dgm:constr type="h" for="ch" forName="Child4" refType="h" fact="0.227"/>
            </dgm:constrLst>
          </dgm:else>
        </dgm:choose>
      </dgm:if>
      <dgm:else name="Name9">
        <dgm:choose name="Name10">
          <dgm:if name="Name11" axis="ch ch" ptType="node node" st="1 1" cnt="1 0" func="cnt" op="equ" val="0">
            <dgm:alg type="composite">
              <dgm:param type="ar" val="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2" axis="ch ch" ptType="node node" st="1 1" cnt="1 0" func="cnt" op="equ" val="1">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r" for="ch" forName="Accent" refType="w"/>
              <dgm:constr type="t" for="ch" forName="Accent" refType="h" fact="0"/>
              <dgm:constr type="w" for="ch" forName="Accent" refType="w" fact="0.6747"/>
              <dgm:constr type="h" for="ch" forName="Accent" refType="h"/>
              <dgm:constr type="r" for="ch" forName="Child1" refType="w" fact="0.24"/>
              <dgm:constr type="t" for="ch" forName="Child1" refType="h" fact="0.3739"/>
              <dgm:constr type="w" for="ch" forName="Child1" refType="w" fact="0.24"/>
              <dgm:constr type="h" for="ch" forName="Child1" refType="h" fact="0.255"/>
              <dgm:constr type="r" for="ch" forName="Parent" refType="w" fact="0.8274"/>
              <dgm:constr type="t" for="ch" forName="Parent" refType="h" fact="0.2646"/>
              <dgm:constr type="w" for="ch" forName="Parent" refType="w" fact="0.3347"/>
              <dgm:constr type="h" for="ch" forName="Parent" refType="h" fact="0.4759"/>
              <dgm:constr type="r" for="ch" forName="Image1" refType="w" fact="0.4339"/>
              <dgm:constr type="t" for="ch" forName="Image1" refType="h" fact="0.3744"/>
              <dgm:constr type="w" for="ch" forName="Image1" refType="w" fact="0.1793"/>
              <dgm:constr type="h" for="ch" forName="Image1" refType="h" fact="0.255"/>
            </dgm:constrLst>
          </dgm:if>
          <dgm:if name="Name13" axis="ch ch" ptType="node node" st="1 1" cnt="1 0" func="cnt" op="equ" val="2">
            <dgm:alg type="composite">
              <dgm:param type="ar" val="1.381"/>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 refType="w"/>
              <dgm:constr type="t" for="ch" forName="Accent" refType="h" fact="0"/>
              <dgm:constr type="w" for="ch" forName="Accent" refType="w" fact="0.6946"/>
              <dgm:constr type="h" for="ch" forName="Accent" refType="h"/>
              <dgm:constr type="r" for="ch" forName="Parent" refType="w" fact="0.8223"/>
              <dgm:constr type="t" for="ch" forName="Parent" refType="h" fact="0.2646"/>
              <dgm:constr type="w" for="ch" forName="Parent" refType="w" fact="0.3446"/>
              <dgm:constr type="h" for="ch" forName="Parent" refType="h" fact="0.4759"/>
              <dgm:constr type="r" for="ch" forName="Image1" refType="w" fact="0.4469"/>
              <dgm:constr type="t" for="ch" forName="Image1" refType="h" fact="0.1585"/>
              <dgm:constr type="w" for="ch" forName="Image1" refType="w" fact="0.1846"/>
              <dgm:constr type="h" for="ch" forName="Image1" refType="h" fact="0.255"/>
              <dgm:constr type="r" for="ch" forName="Image2" refType="w" fact="0.4469"/>
              <dgm:constr type="t" for="ch" forName="Image2" refType="h" fact="0.5624"/>
              <dgm:constr type="w" for="ch" forName="Image2" refType="w" fact="0.1846"/>
              <dgm:constr type="h" for="ch" forName="Image2" refType="h" fact="0.255"/>
              <dgm:constr type="r" for="ch" forName="Child1" refType="w" fact="0.2471"/>
              <dgm:constr type="t" for="ch" forName="Child1" refType="h" fact="0.1618"/>
              <dgm:constr type="w" for="ch" forName="Child1" refType="w" fact="0.2471"/>
              <dgm:constr type="h" for="ch" forName="Child1" refType="h" fact="0.2468"/>
              <dgm:constr type="r" for="ch" forName="Child2" refType="w" fact="0.2471"/>
              <dgm:constr type="t" for="ch" forName="Child2" refType="h" fact="0.5657"/>
              <dgm:constr type="w" for="ch" forName="Child2" refType="w" fact="0.2471"/>
              <dgm:constr type="h" for="ch" forName="Child2" refType="h" fact="0.2468"/>
            </dgm:constrLst>
          </dgm:if>
          <dgm:if name="Name14" axis="ch ch" ptType="node node" st="1 1" cnt="1 0" func="cnt" op="equ" val="3">
            <dgm:alg type="composite">
              <dgm:param type="ar" val="1.4218"/>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 refType="w"/>
              <dgm:constr type="t" for="ch" forName="Accent" refType="h" fact="0"/>
              <dgm:constr type="w" for="ch" forName="Accent" refType="w" fact="0.6747"/>
              <dgm:constr type="h" for="ch" forName="Accent" refType="h"/>
              <dgm:constr type="r" for="ch" forName="Parent" refType="w" fact="0.8274"/>
              <dgm:constr type="t" for="ch" forName="Parent" refType="h" fact="0.2646"/>
              <dgm:constr type="w" for="ch" forName="Parent" refType="w" fact="0.3347"/>
              <dgm:constr type="h" for="ch" forName="Parent" refType="h" fact="0.4759"/>
              <dgm:constr type="r" for="ch" forName="Image1" refType="w" fact="0.5032"/>
              <dgm:constr type="t" for="ch" forName="Image1" refType="h" fact="0.0843"/>
              <dgm:constr type="w" for="ch" forName="Image1" refType="w" fact="0.1793"/>
              <dgm:constr type="h" for="ch" forName="Image1" refType="h" fact="0.255"/>
              <dgm:constr type="r" for="ch" forName="Image2" refType="w" fact="0.4339"/>
              <dgm:constr type="t" for="ch" forName="Image2" refType="h" fact="0.3744"/>
              <dgm:constr type="w" for="ch" forName="Image2" refType="w" fact="0.1793"/>
              <dgm:constr type="h" for="ch" forName="Image2" refType="h" fact="0.255"/>
              <dgm:constr type="r" for="ch" forName="Image3" refType="w" fact="0.5032"/>
              <dgm:constr type="t" for="ch" forName="Image3" refType="h" fact="0.6686"/>
              <dgm:constr type="w" for="ch" forName="Image3" refType="w" fact="0.1793"/>
              <dgm:constr type="h" for="ch" forName="Image3" refType="h" fact="0.255"/>
              <dgm:constr type="r" for="ch" forName="Child1" refType="w" fact="0.3103"/>
              <dgm:constr type="t" for="ch" forName="Child1" refType="h" fact="0.0884"/>
              <dgm:constr type="w" for="ch" forName="Child1" refType="w" fact="0.24"/>
              <dgm:constr type="h" for="ch" forName="Child1" refType="h" fact="0.2468"/>
              <dgm:constr type="r" for="ch" forName="Child2" refType="w" fact="0.24"/>
              <dgm:constr type="t" for="ch" forName="Child2" refType="h" fact="0.378"/>
              <dgm:constr type="w" for="ch" forName="Child2" refType="w" fact="0.24"/>
              <dgm:constr type="h" for="ch" forName="Child2" refType="h" fact="0.2468"/>
              <dgm:constr type="r" for="ch" forName="Child3" refType="w" fact="0.3103"/>
              <dgm:constr type="t" for="ch" forName="Child3" refType="h" fact="0.6738"/>
              <dgm:constr type="w" for="ch" forName="Child3" refType="w" fact="0.24"/>
              <dgm:constr type="h" for="ch" forName="Child3" refType="h" fact="0.2468"/>
            </dgm:constrLst>
          </dgm:if>
          <dgm:else name="Name15">
            <dgm:alg type="composite">
              <dgm:param type="ar" val="1.2852"/>
            </dgm:alg>
            <dgm:constrLst>
              <dgm:constr type="primFontSz" for="des" forName="Child1" val="65"/>
              <dgm:constr type="primFontSz" for="des" forName="Parent"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 refType="w"/>
              <dgm:constr type="t" for="ch" forName="Accent" refType="h" fact="0.0361"/>
              <dgm:constr type="w" for="ch" forName="Accent" refType="w" fact="0.6865"/>
              <dgm:constr type="h" for="ch" forName="Accent" refType="h" fact="0.9197"/>
              <dgm:constr type="r" for="ch" forName="Parent" refType="w" fact="0.8244"/>
              <dgm:constr type="t" for="ch" forName="Parent" refType="h" fact="0.2795"/>
              <dgm:constr type="w" for="ch" forName="Parent" refType="w" fact="0.3406"/>
              <dgm:constr type="h" for="ch" forName="Parent" refType="h" fact="0.4377"/>
              <dgm:constr type="r" for="ch" forName="Image1" refType="w" fact="0.575"/>
              <dgm:constr type="t" for="ch" forName="Image1" refType="h" fact="0"/>
              <dgm:constr type="w" for="ch" forName="Image1" refType="w" fact="0.1825"/>
              <dgm:constr type="h" for="ch" forName="Image1" refType="h" fact="0.2345"/>
              <dgm:constr type="r" for="ch" forName="Image2" refType="w" fact="0.4402"/>
              <dgm:constr type="t" for="ch" forName="Image2" refType="h" fact="0.2184"/>
              <dgm:constr type="w" for="ch" forName="Image2" refType="w" fact="0.1825"/>
              <dgm:constr type="h" for="ch" forName="Image2" refType="h" fact="0.2345"/>
              <dgm:constr type="r" for="ch" forName="Image3" refType="w" fact="0.4409"/>
              <dgm:constr type="t" for="ch" forName="Image3" refType="h" fact="0.5395"/>
              <dgm:constr type="w" for="ch" forName="Image3" refType="w" fact="0.1825"/>
              <dgm:constr type="h" for="ch" forName="Image3" refType="h" fact="0.2345"/>
              <dgm:constr type="r" for="ch" forName="Image4" refType="w" fact="0.575"/>
              <dgm:constr type="t" for="ch" forName="Image4" refType="h" fact="0.7655"/>
              <dgm:constr type="w" for="ch" forName="Image4" refType="w" fact="0.1825"/>
              <dgm:constr type="h" for="ch" forName="Image4" refType="h" fact="0.2345"/>
              <dgm:constr type="r" for="ch" forName="Child1" refType="w" fact="0.3786"/>
              <dgm:constr type="t" for="ch" forName="Child1" refType="h" fact="0.003"/>
              <dgm:constr type="w" for="ch" forName="Child1" refType="w" fact="0.2443"/>
              <dgm:constr type="h" for="ch" forName="Child1" refType="h" fact="0.227"/>
              <dgm:constr type="r" for="ch" forName="Child2" refType="w" fact="0.2443"/>
              <dgm:constr type="t" for="ch" forName="Child2" refType="h" fact="0.2225"/>
              <dgm:constr type="w" for="ch" forName="Child2" refType="w" fact="0.2443"/>
              <dgm:constr type="h" for="ch" forName="Child2" refType="h" fact="0.227"/>
              <dgm:constr type="r" for="ch" forName="Child3" refType="w" fact="0.2443"/>
              <dgm:constr type="t" for="ch" forName="Child3" refType="h" fact="0.5433"/>
              <dgm:constr type="w" for="ch" forName="Child3" refType="w" fact="0.2443"/>
              <dgm:constr type="h" for="ch" forName="Child3" refType="h" fact="0.227"/>
              <dgm:constr type="r" for="ch" forName="Child4" refType="w" fact="0.3786"/>
              <dgm:constr type="t" for="ch" forName="Child4" refType="h" fact="0.7703"/>
              <dgm:constr type="w" for="ch" forName="Child4" refType="w" fact="0.2443"/>
              <dgm:constr type="h" for="ch" forName="Child4" refType="h" fact="0.227"/>
            </dgm:constrLst>
          </dgm:else>
        </dgm:choose>
      </dgm:else>
    </dgm:choose>
    <dgm:forEach name="wrapper" axis="self" ptType="parTrans">
      <dgm:forEach name="ImageRepeat" axis="self">
        <dgm:layoutNode name="Image" styleLbl="fgImgPlace1">
          <dgm:alg type="sp"/>
          <dgm:shape xmlns:r="http://schemas.openxmlformats.org/officeDocument/2006/relationships" type="ellipse" r:blip="" blipPhldr="1">
            <dgm:adjLst/>
          </dgm:shape>
          <dgm:presOf/>
        </dgm:layoutNode>
      </dgm:forEach>
    </dgm:forEach>
    <dgm:forEach name="Name16" axis="ch" ptType="node" cnt="1">
      <dgm:layoutNode name="Parent" styleLbl="node1">
        <dgm:varLst>
          <dgm:chMax val="4"/>
          <dgm:chPref val="3"/>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7" axis="ch ch" ptType="node node" st="1 1" cnt="1 1">
      <dgm:layoutNode name="Accent" styleLbl="node1">
        <dgm:alg type="sp"/>
        <dgm:choose name="Name18">
          <dgm:if name="Name19" func="var" arg="dir" op="equ" val="norm">
            <dgm:choose name="Name20">
              <dgm:if name="Name21" axis="followSib" ptType="node" func="cnt" op="equ" val="0">
                <dgm:shape xmlns:r="http://schemas.openxmlformats.org/officeDocument/2006/relationships" type="blockArc" r:blip="">
                  <dgm:adjLst>
                    <dgm:adj idx="1" val="-49.0368"/>
                    <dgm:adj idx="2" val="49.4265"/>
                    <dgm:adj idx="3" val="0.0564"/>
                  </dgm:adjLst>
                </dgm:shape>
              </dgm:if>
              <dgm:if name="Name22" axis="followSib" ptType="node" func="cnt" op="equ" val="1">
                <dgm:shape xmlns:r="http://schemas.openxmlformats.org/officeDocument/2006/relationships" type="blockArc" r:blip="">
                  <dgm:adjLst>
                    <dgm:adj idx="1" val="-64.2028"/>
                    <dgm:adj idx="2" val="64.5456"/>
                    <dgm:adj idx="3" val="0.0558"/>
                  </dgm:adjLst>
                </dgm:shape>
              </dgm:if>
              <dgm:if name="Name23" axis="followSib" ptType="node" func="cnt" op="equ" val="2">
                <dgm:shape xmlns:r="http://schemas.openxmlformats.org/officeDocument/2006/relationships" type="blockArc" r:blip="">
                  <dgm:adjLst>
                    <dgm:adj idx="1" val="-67.8702"/>
                    <dgm:adj idx="2" val="68.6519"/>
                    <dgm:adj idx="3" val="0.0575"/>
                  </dgm:adjLst>
                </dgm:shape>
              </dgm:if>
              <dgm:else name="Name24">
                <dgm:shape xmlns:r="http://schemas.openxmlformats.org/officeDocument/2006/relationships" type="blockArc" r:blip="">
                  <dgm:adjLst>
                    <dgm:adj idx="1" val="-84.8426"/>
                    <dgm:adj idx="2" val="84.8009"/>
                    <dgm:adj idx="3" val="0.0524"/>
                  </dgm:adjLst>
                </dgm:shape>
              </dgm:else>
            </dgm:choose>
          </dgm:if>
          <dgm:else name="Name25">
            <dgm:choose name="Name26">
              <dgm:if name="Name27" axis="followSib" ptType="node" func="cnt" op="equ" val="0">
                <dgm:shape xmlns:r="http://schemas.openxmlformats.org/officeDocument/2006/relationships" rot="180" type="blockArc" r:blip="">
                  <dgm:adjLst>
                    <dgm:adj idx="1" val="-49.0368"/>
                    <dgm:adj idx="2" val="49.4265"/>
                    <dgm:adj idx="3" val="0.0564"/>
                  </dgm:adjLst>
                </dgm:shape>
              </dgm:if>
              <dgm:if name="Name28" axis="followSib" ptType="node" func="cnt" op="equ" val="1">
                <dgm:shape xmlns:r="http://schemas.openxmlformats.org/officeDocument/2006/relationships" rot="180" type="blockArc" r:blip="">
                  <dgm:adjLst>
                    <dgm:adj idx="1" val="-64.2028"/>
                    <dgm:adj idx="2" val="64.5456"/>
                    <dgm:adj idx="3" val="0.0558"/>
                  </dgm:adjLst>
                </dgm:shape>
              </dgm:if>
              <dgm:if name="Name29" axis="followSib" ptType="node" func="cnt" op="equ" val="2">
                <dgm:shape xmlns:r="http://schemas.openxmlformats.org/officeDocument/2006/relationships" rot="180" type="blockArc" r:blip="">
                  <dgm:adjLst>
                    <dgm:adj idx="1" val="-67.8702"/>
                    <dgm:adj idx="2" val="68.6519"/>
                    <dgm:adj idx="3" val="0.0575"/>
                  </dgm:adjLst>
                </dgm:shape>
              </dgm:if>
              <dgm:else name="Name30">
                <dgm:shape xmlns:r="http://schemas.openxmlformats.org/officeDocument/2006/relationships" rot="180" type="blockArc" r:blip="">
                  <dgm:adjLst>
                    <dgm:adj idx="1" val="-84.8426"/>
                    <dgm:adj idx="2" val="84.8009"/>
                    <dgm:adj idx="3" val="0.0524"/>
                  </dgm:adjLst>
                </dgm:shape>
              </dgm:else>
            </dgm:choose>
          </dgm:else>
        </dgm:choose>
        <dgm:presOf/>
      </dgm:layoutNode>
      <dgm:layoutNode name="Image1" styleLbl="fgImgPlace1">
        <dgm:alg type="sp"/>
        <dgm:shape xmlns:r="http://schemas.openxmlformats.org/officeDocument/2006/relationships" type="ellipse" r:blip="" blipPhldr="1">
          <dgm:adjLst/>
        </dgm:shape>
        <dgm:presOf/>
      </dgm:layoutNode>
      <dgm:layoutNode name="Child1" styleLbl="revTx">
        <dgm:varLst>
          <dgm:chMax val="0"/>
          <dgm:chPref val="0"/>
          <dgm:bulletEnabled val="1"/>
        </dgm:varLst>
        <dgm:choose name="Name31">
          <dgm:if name="Name32" func="var" arg="dir" op="equ" val="norm">
            <dgm:alg type="tx">
              <dgm:param type="parTxLTRAlign" val="l"/>
              <dgm:param type="shpTxLTRAlignCh" val="l"/>
              <dgm:param type="parTxRTLAlign" val="l"/>
              <dgm:param type="shpTxRTLAlignCh" val="l"/>
              <dgm:param type="lnSpAfParP" val="10"/>
            </dgm:alg>
          </dgm:if>
          <dgm:else name="Name3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4" axis="ch ch" ptType="node node" st="1 2" cnt="1 1">
      <dgm:layoutNode name="Image2">
        <dgm:alg type="sp"/>
        <dgm:shape xmlns:r="http://schemas.openxmlformats.org/officeDocument/2006/relationships" r:blip="">
          <dgm:adjLst/>
        </dgm:shape>
        <dgm:presOf/>
        <dgm:constrLst/>
        <dgm:forEach name="Name35" ref="ImageRepeat"/>
      </dgm:layoutNode>
      <dgm:layoutNode name="Child2" styleLbl="revTx">
        <dgm:varLst>
          <dgm:chMax val="0"/>
          <dgm:chPref val="0"/>
          <dgm:bulletEnabled val="1"/>
        </dgm:varLst>
        <dgm:choose name="Name36">
          <dgm:if name="Name37" func="var" arg="dir" op="equ" val="norm">
            <dgm:alg type="tx">
              <dgm:param type="parTxLTRAlign" val="l"/>
              <dgm:param type="shpTxLTRAlignCh" val="l"/>
              <dgm:param type="parTxRTLAlign" val="l"/>
              <dgm:param type="shpTxRTLAlignCh" val="l"/>
              <dgm:param type="lnSpAfParP" val="10"/>
            </dgm:alg>
          </dgm:if>
          <dgm:else name="Name3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9" axis="ch ch" ptType="node node" st="1 3" cnt="1 1">
      <dgm:layoutNode name="Image3">
        <dgm:alg type="sp"/>
        <dgm:shape xmlns:r="http://schemas.openxmlformats.org/officeDocument/2006/relationships" r:blip="">
          <dgm:adjLst/>
        </dgm:shape>
        <dgm:presOf/>
        <dgm:constrLst/>
        <dgm:forEach name="Name40" ref="ImageRepeat"/>
      </dgm:layoutNode>
      <dgm:layoutNode name="Child3" styleLbl="revTx">
        <dgm:varLst>
          <dgm:chMax val="0"/>
          <dgm:chPref val="0"/>
          <dgm:bulletEnabled val="1"/>
        </dgm:varLst>
        <dgm:choose name="Name41">
          <dgm:if name="Name42" func="var" arg="dir" op="equ" val="norm">
            <dgm:alg type="tx">
              <dgm:param type="parTxLTRAlign" val="l"/>
              <dgm:param type="shpTxLTRAlignCh" val="l"/>
              <dgm:param type="parTxRTLAlign" val="l"/>
              <dgm:param type="shpTxRTLAlignCh" val="l"/>
              <dgm:param type="lnSpAfParP" val="10"/>
            </dgm:alg>
          </dgm:if>
          <dgm:else name="Name43">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4" axis="ch ch" ptType="node node" st="1 4" cnt="1 1">
      <dgm:layoutNode name="Image4">
        <dgm:alg type="sp"/>
        <dgm:shape xmlns:r="http://schemas.openxmlformats.org/officeDocument/2006/relationships" r:blip="">
          <dgm:adjLst/>
        </dgm:shape>
        <dgm:presOf/>
        <dgm:constrLst/>
        <dgm:forEach name="Name45" ref="ImageRepeat"/>
      </dgm:layoutNode>
      <dgm:layoutNode name="Child4" styleLbl="revTx">
        <dgm:varLst>
          <dgm:chMax val="0"/>
          <dgm:chPref val="0"/>
          <dgm:bulletEnabled val="1"/>
        </dgm:varLst>
        <dgm:choose name="Name46">
          <dgm:if name="Name47" func="var" arg="dir" op="equ" val="norm">
            <dgm:alg type="tx">
              <dgm:param type="parTxLTRAlign" val="l"/>
              <dgm:param type="shpTxLTRAlignCh" val="l"/>
              <dgm:param type="parTxRTLAlign" val="l"/>
              <dgm:param type="shpTxRTLAlignCh" val="l"/>
              <dgm:param type="lnSpAfParP" val="10"/>
            </dgm:alg>
          </dgm:if>
          <dgm:else name="Name48">
            <dgm:alg type="tx">
              <dgm:param type="parTxLTRAlign" val="r"/>
              <dgm:param type="shpTxLTRAlignCh" val="r"/>
              <dgm:param type="parTxRTLAlign" val="r"/>
              <dgm:param type="shpTxRTLAlignCh" val="r"/>
              <dgm:param type="lnSpAfParP" val="10"/>
            </dgm:alg>
          </dgm:else>
        </dgm:choose>
        <dgm:shape xmlns:r="http://schemas.openxmlformats.org/officeDocument/2006/relationships" type="rect" r:blip="">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7.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4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8/layout/AlternatingPictureBlocks">
  <dgm:title val=""/>
  <dgm:desc val=""/>
  <dgm:catLst>
    <dgm:cat type="picture" pri="15000"/>
    <dgm:cat type="pictureconvert" pri="15000"/>
    <dgm:cat type="list" pri="13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primFontSz" for="des" ptType="node" op="equ" val="65"/>
      <dgm:constr type="w" for="ch" forName="comp" refType="w"/>
      <dgm:constr type="h" for="ch" forName="comp" refType="h"/>
      <dgm:constr type="h" for="ch" forName="sibTrans" refType="w" refFor="ch" refForName="comp" op="equ" fact="0.05"/>
    </dgm:constrLst>
    <dgm:ruleLst/>
    <dgm:forEach name="Name0" axis="ch" ptType="node">
      <dgm:layoutNode name="comp" styleLbl="node1">
        <dgm:alg type="composite">
          <dgm:param type="ar" val="3.30"/>
        </dgm:alg>
        <dgm:shape xmlns:r="http://schemas.openxmlformats.org/officeDocument/2006/relationships" r:blip="">
          <dgm:adjLst/>
        </dgm:shape>
        <dgm:presOf/>
        <dgm:choose name="Name1">
          <dgm:if name="Name2" func="var" arg="dir" op="equ" val="norm">
            <dgm:choose name="Name4">
              <dgm:if name="Name5" axis="desOrSelf" ptType="node" func="posOdd" op="equ" val="1">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if>
              <dgm:else name="Name6">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else>
            </dgm:choose>
          </dgm:if>
          <dgm:else name="Name3">
            <dgm:choose name="Name7">
              <dgm:if name="Name8" axis="desOrSelf" ptType="node" func="posOdd" op="equ" val="1">
                <dgm:constrLst>
                  <dgm:constr type="l" for="ch" forName="rect1" refType="w" fact="0.7"/>
                  <dgm:constr type="t" for="ch" forName="rect1" refType="h" fact="0"/>
                  <dgm:constr type="w" for="ch" forName="rect1" refType="w" fact="0.3"/>
                  <dgm:constr type="h" for="ch" forName="rect1" refType="h"/>
                  <dgm:constr type="l" for="ch" forName="rect2" refType="w" fact="0"/>
                  <dgm:constr type="t" for="ch" forName="rect2" refType="h" fact="0"/>
                  <dgm:constr type="w" for="ch" forName="rect2" refType="w" fact="0.67"/>
                  <dgm:constr type="h" for="ch" forName="rect2" refType="h"/>
                </dgm:constrLst>
              </dgm:if>
              <dgm:else name="Name9">
                <dgm:constrLst>
                  <dgm:constr type="l" for="ch" forName="rect1" refType="w" fact="0"/>
                  <dgm:constr type="t" for="ch" forName="rect1" refType="h" fact="0"/>
                  <dgm:constr type="w" for="ch" forName="rect1" refType="w" fact="0.3"/>
                  <dgm:constr type="h" for="ch" forName="rect1" refType="h"/>
                  <dgm:constr type="l" for="ch" forName="rect2" refType="w" fact="0.33"/>
                  <dgm:constr type="t" for="ch" forName="rect2" refType="h" fact="0"/>
                  <dgm:constr type="w" for="ch" forName="rect2" refType="w" fact="0.67"/>
                  <dgm:constr type="h" for="ch" forName="rect2" refType="h"/>
                </dgm:constrLst>
              </dgm:else>
            </dgm:choose>
          </dgm:else>
        </dgm:choose>
        <dgm:ruleLst/>
        <dgm:layoutNode name="rect2" styleLbl="node1">
          <dgm:varLst>
            <dgm:bulletEnabled val="1"/>
          </dgm:varLst>
          <dgm:alg type="tx"/>
          <dgm:shape xmlns:r="http://schemas.openxmlformats.org/officeDocument/2006/relationships" type="rect" r:blip="">
            <dgm:adjLst/>
          </dgm:shape>
          <dgm:presOf axis="desOrSelf" ptType="node"/>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 styleLbl="lnNod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6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70.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7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9F22E2-DCB4-4051-829A-3F45AB84EAB6}" type="datetimeFigureOut">
              <a:rPr lang="en-US" smtClean="0"/>
              <a:t>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ADEE17-6FD7-4AAA-918A-996E65E27EA3}" type="slidenum">
              <a:rPr lang="en-US" smtClean="0"/>
              <a:t>‹#›</a:t>
            </a:fld>
            <a:endParaRPr lang="en-US"/>
          </a:p>
        </p:txBody>
      </p:sp>
    </p:spTree>
    <p:extLst>
      <p:ext uri="{BB962C8B-B14F-4D97-AF65-F5344CB8AC3E}">
        <p14:creationId xmlns:p14="http://schemas.microsoft.com/office/powerpoint/2010/main" val="17465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panelists offered 3 possible reasons. First, many authors, especially in the academic world, face the pressure to publish or perish. If researchers supported by colleges and universities do not publish, they can lose their standing, their potential tenure, and possibly even their jobs. In response to the pressure, some researchers publish more than one paper per study. </a:t>
            </a:r>
          </a:p>
          <a:p>
            <a:r>
              <a:rPr lang="en-US" sz="1200" b="0" i="0" kern="1200" dirty="0" smtClean="0">
                <a:solidFill>
                  <a:schemeClr val="tx1"/>
                </a:solidFill>
                <a:effectLst/>
                <a:latin typeface="+mn-lt"/>
                <a:ea typeface="+mn-ea"/>
                <a:cs typeface="+mn-cs"/>
              </a:rPr>
              <a:t>Second, researchers need to fund their projects by applying for grants. All too often grant reviewers judge the potential success of applicants by the numbers of their publications, not necessarily by the merits of the publications or the grant proposals. To increase their</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appeal to grant reviewers, authors might inflate the numbers of publications they have to their credit.</a:t>
            </a:r>
            <a:br>
              <a:rPr lang="en-US" sz="1200" b="0" i="0" kern="1200" dirty="0" smtClean="0">
                <a:solidFill>
                  <a:schemeClr val="tx1"/>
                </a:solidFill>
                <a:effectLst/>
                <a:latin typeface="+mn-lt"/>
                <a:ea typeface="+mn-ea"/>
                <a:cs typeface="+mn-cs"/>
              </a:rPr>
            </a:br>
            <a:r>
              <a:rPr lang="en-US" sz="1200" b="0" i="0" kern="1200" dirty="0" smtClean="0">
                <a:solidFill>
                  <a:schemeClr val="tx1"/>
                </a:solidFill>
                <a:effectLst/>
                <a:latin typeface="+mn-lt"/>
                <a:ea typeface="+mn-ea"/>
                <a:cs typeface="+mn-cs"/>
              </a:rPr>
              <a:t>Third, to obtain a patent or to protect the financial interests of an existing drug about to lose its patent, pharmaceutical companies might have a financial incentive to show that a drug has more support in the literature than it actually has. Publishing papers, each citing different parts of the same study, can inflate the amount of data from that study, making it seem as though there is more support than there really is.</a:t>
            </a:r>
            <a:r>
              <a:rPr lang="en-US" dirty="0" smtClean="0"/>
              <a:t>  </a:t>
            </a:r>
          </a:p>
          <a:p>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Occasionally splitting a study into several papers might be justified. The panelists suggested that salami science be studied by editors and reviewers case by case, and they offered 2 possible scenarios. One commonly cited justification of salami science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the needs of different audiences. For example, part of a study might be valuable to one audience—say, experimenters—and another part might appeal more to a different audience—say, clinicians. If the paper were not sliced up and published twice, one or the other group of readers might miss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valuable data. Another possible justification is that a manuscript is too large to publish as a single paper. For example, a journal has limited resources and cannot publish the paper in its entirety, or the study would be more digestible if reported in 2 or more papers.</a:t>
            </a:r>
            <a:r>
              <a:rPr lang="en-US" dirty="0" smtClean="0"/>
              <a:t> </a:t>
            </a:r>
          </a:p>
          <a:p>
            <a:pPr rtl="0"/>
            <a:r>
              <a:rPr lang="en-US" dirty="0" smtClean="0"/>
              <a:t/>
            </a:r>
            <a:br>
              <a:rPr lang="en-US" dirty="0" smtClean="0"/>
            </a:br>
            <a:endParaRPr lang="en-US" sz="1200" b="0" i="0" kern="1200" dirty="0" smtClean="0">
              <a:solidFill>
                <a:schemeClr val="tx1"/>
              </a:solidFill>
              <a:effectLst/>
              <a:latin typeface="+mn-lt"/>
              <a:ea typeface="+mn-ea"/>
              <a:cs typeface="+mn-cs"/>
            </a:endParaRPr>
          </a:p>
          <a:p>
            <a:r>
              <a:rPr lang="en-US" dirty="0" smtClean="0"/>
              <a:t> </a:t>
            </a:r>
            <a:endParaRPr lang="en-US" dirty="0"/>
          </a:p>
        </p:txBody>
      </p:sp>
      <p:sp>
        <p:nvSpPr>
          <p:cNvPr id="4" name="Slide Number Placeholder 3"/>
          <p:cNvSpPr>
            <a:spLocks noGrp="1"/>
          </p:cNvSpPr>
          <p:nvPr>
            <p:ph type="sldNum" sz="quarter" idx="10"/>
          </p:nvPr>
        </p:nvSpPr>
        <p:spPr/>
        <p:txBody>
          <a:bodyPr/>
          <a:lstStyle/>
          <a:p>
            <a:fld id="{29ADEE17-6FD7-4AAA-918A-996E65E27EA3}" type="slidenum">
              <a:rPr lang="en-US" smtClean="0"/>
              <a:t>34</a:t>
            </a:fld>
            <a:endParaRPr lang="en-US"/>
          </a:p>
        </p:txBody>
      </p:sp>
    </p:spTree>
    <p:extLst>
      <p:ext uri="{BB962C8B-B14F-4D97-AF65-F5344CB8AC3E}">
        <p14:creationId xmlns:p14="http://schemas.microsoft.com/office/powerpoint/2010/main" val="3368253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buFontTx/>
              <a:buNone/>
            </a:pPr>
            <a:r>
              <a:rPr lang="en-US" altLang="en-US" dirty="0" smtClean="0"/>
              <a:t>What is the right format for the message (original article/review?)</a:t>
            </a:r>
          </a:p>
          <a:p>
            <a:pPr marL="0" indent="0">
              <a:lnSpc>
                <a:spcPct val="90000"/>
              </a:lnSpc>
              <a:buFontTx/>
              <a:buNone/>
            </a:pPr>
            <a:r>
              <a:rPr lang="en-US" altLang="en-US" dirty="0" smtClean="0"/>
              <a:t>What is the right audience—who cares?</a:t>
            </a:r>
          </a:p>
          <a:p>
            <a:pPr marL="0" indent="0">
              <a:lnSpc>
                <a:spcPct val="90000"/>
              </a:lnSpc>
              <a:buFontTx/>
              <a:buNone/>
            </a:pPr>
            <a:r>
              <a:rPr lang="en-US" altLang="en-US" dirty="0" smtClean="0"/>
              <a:t>What journal (i.e., venue) should I choose?</a:t>
            </a:r>
          </a:p>
          <a:p>
            <a:endParaRPr lang="en-US" dirty="0"/>
          </a:p>
        </p:txBody>
      </p:sp>
      <p:sp>
        <p:nvSpPr>
          <p:cNvPr id="4" name="Slide Number Placeholder 3"/>
          <p:cNvSpPr>
            <a:spLocks noGrp="1"/>
          </p:cNvSpPr>
          <p:nvPr>
            <p:ph type="sldNum" sz="quarter" idx="10"/>
          </p:nvPr>
        </p:nvSpPr>
        <p:spPr/>
        <p:txBody>
          <a:bodyPr/>
          <a:lstStyle/>
          <a:p>
            <a:fld id="{29ADEE17-6FD7-4AAA-918A-996E65E27EA3}" type="slidenum">
              <a:rPr lang="en-US" smtClean="0"/>
              <a:t>37</a:t>
            </a:fld>
            <a:endParaRPr lang="en-US"/>
          </a:p>
        </p:txBody>
      </p:sp>
    </p:spTree>
    <p:extLst>
      <p:ext uri="{BB962C8B-B14F-4D97-AF65-F5344CB8AC3E}">
        <p14:creationId xmlns:p14="http://schemas.microsoft.com/office/powerpoint/2010/main" val="2093648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 does it mean to have a low specificity?</a:t>
            </a:r>
          </a:p>
          <a:p>
            <a:r>
              <a:rPr lang="en-US" sz="1200" b="0" i="0" kern="1200" dirty="0" smtClean="0">
                <a:solidFill>
                  <a:schemeClr val="tx1"/>
                </a:solidFill>
                <a:effectLst/>
                <a:latin typeface="+mn-lt"/>
                <a:ea typeface="+mn-ea"/>
                <a:cs typeface="+mn-cs"/>
              </a:rPr>
              <a:t>A test with low specificity can be thought of </a:t>
            </a:r>
            <a:r>
              <a:rPr lang="en-US" sz="1200" b="1" i="0" kern="1200" dirty="0" smtClean="0">
                <a:solidFill>
                  <a:schemeClr val="tx1"/>
                </a:solidFill>
                <a:effectLst/>
                <a:latin typeface="+mn-lt"/>
                <a:ea typeface="+mn-ea"/>
                <a:cs typeface="+mn-cs"/>
              </a:rPr>
              <a:t>as being too eager to find a positive result, even when it is not present</a:t>
            </a:r>
            <a:r>
              <a:rPr lang="en-US" sz="1200" b="0" i="0" kern="1200" dirty="0" smtClean="0">
                <a:solidFill>
                  <a:schemeClr val="tx1"/>
                </a:solidFill>
                <a:effectLst/>
                <a:latin typeface="+mn-lt"/>
                <a:ea typeface="+mn-ea"/>
                <a:cs typeface="+mn-cs"/>
              </a:rPr>
              <a:t>, and may give a high number of false positives. This could result in a test saying that a healthy person has a disease, even when it is not actually present.</a:t>
            </a:r>
          </a:p>
          <a:p>
            <a:endParaRPr lang="en-US" dirty="0" smtClean="0"/>
          </a:p>
          <a:p>
            <a:r>
              <a:rPr lang="en-US" sz="1200" b="0" i="0" kern="1200" dirty="0" smtClean="0">
                <a:solidFill>
                  <a:schemeClr val="tx1"/>
                </a:solidFill>
                <a:effectLst/>
                <a:latin typeface="+mn-lt"/>
                <a:ea typeface="+mn-ea"/>
                <a:cs typeface="+mn-cs"/>
              </a:rPr>
              <a:t>A highly sensitive test means that </a:t>
            </a:r>
            <a:r>
              <a:rPr lang="en-US" sz="1200" b="1" i="0" kern="1200" dirty="0" smtClean="0">
                <a:solidFill>
                  <a:schemeClr val="tx1"/>
                </a:solidFill>
                <a:effectLst/>
                <a:latin typeface="+mn-lt"/>
                <a:ea typeface="+mn-ea"/>
                <a:cs typeface="+mn-cs"/>
              </a:rPr>
              <a:t>there are few false negative results</a:t>
            </a:r>
            <a:r>
              <a:rPr lang="en-US" sz="1200" b="0" i="0" kern="1200" dirty="0" smtClean="0">
                <a:solidFill>
                  <a:schemeClr val="tx1"/>
                </a:solidFill>
                <a:effectLst/>
                <a:latin typeface="+mn-lt"/>
                <a:ea typeface="+mn-ea"/>
                <a:cs typeface="+mn-cs"/>
              </a:rPr>
              <a:t>, and thus fewer cases of disease are missed.</a:t>
            </a:r>
            <a:endParaRPr lang="en-US" dirty="0"/>
          </a:p>
        </p:txBody>
      </p:sp>
      <p:sp>
        <p:nvSpPr>
          <p:cNvPr id="4" name="Slide Number Placeholder 3"/>
          <p:cNvSpPr>
            <a:spLocks noGrp="1"/>
          </p:cNvSpPr>
          <p:nvPr>
            <p:ph type="sldNum" sz="quarter" idx="10"/>
          </p:nvPr>
        </p:nvSpPr>
        <p:spPr/>
        <p:txBody>
          <a:bodyPr/>
          <a:lstStyle/>
          <a:p>
            <a:fld id="{29ADEE17-6FD7-4AAA-918A-996E65E27EA3}" type="slidenum">
              <a:rPr lang="en-US" smtClean="0"/>
              <a:t>42</a:t>
            </a:fld>
            <a:endParaRPr lang="en-US"/>
          </a:p>
        </p:txBody>
      </p:sp>
    </p:spTree>
    <p:extLst>
      <p:ext uri="{BB962C8B-B14F-4D97-AF65-F5344CB8AC3E}">
        <p14:creationId xmlns:p14="http://schemas.microsoft.com/office/powerpoint/2010/main" val="3480265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various traditions</a:t>
            </a:r>
            <a:r>
              <a:rPr lang="en-US" baseline="0" dirty="0" smtClean="0"/>
              <a:t> regarding author order</a:t>
            </a:r>
            <a:endParaRPr lang="en-US" dirty="0"/>
          </a:p>
        </p:txBody>
      </p:sp>
      <p:sp>
        <p:nvSpPr>
          <p:cNvPr id="4" name="Slide Number Placeholder 3"/>
          <p:cNvSpPr>
            <a:spLocks noGrp="1"/>
          </p:cNvSpPr>
          <p:nvPr>
            <p:ph type="sldNum" sz="quarter" idx="10"/>
          </p:nvPr>
        </p:nvSpPr>
        <p:spPr/>
        <p:txBody>
          <a:bodyPr/>
          <a:lstStyle/>
          <a:p>
            <a:fld id="{29ADEE17-6FD7-4AAA-918A-996E65E27EA3}" type="slidenum">
              <a:rPr lang="en-US" smtClean="0"/>
              <a:t>43</a:t>
            </a:fld>
            <a:endParaRPr lang="en-US"/>
          </a:p>
        </p:txBody>
      </p:sp>
    </p:spTree>
    <p:extLst>
      <p:ext uri="{BB962C8B-B14F-4D97-AF65-F5344CB8AC3E}">
        <p14:creationId xmlns:p14="http://schemas.microsoft.com/office/powerpoint/2010/main" val="4203291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Divide and conquer</a:t>
            </a:r>
            <a:r>
              <a:rPr lang="en-US" sz="1200" b="0" i="0" kern="1200" dirty="0" smtClean="0">
                <a:solidFill>
                  <a:schemeClr val="tx1"/>
                </a:solidFill>
                <a:effectLst/>
                <a:latin typeface="+mn-lt"/>
                <a:ea typeface="+mn-ea"/>
                <a:cs typeface="+mn-cs"/>
              </a:rPr>
              <a:t>. Rather than trying to write your entire document, choose some specific part, and write just that part. Then, move on to another part</a:t>
            </a:r>
            <a:r>
              <a:rPr lang="en-US" dirty="0" smtClean="0"/>
              <a:t> </a:t>
            </a:r>
            <a:br>
              <a:rPr lang="en-US" dirty="0" smtClean="0"/>
            </a:br>
            <a:endParaRPr lang="en-US" dirty="0"/>
          </a:p>
        </p:txBody>
      </p:sp>
      <p:sp>
        <p:nvSpPr>
          <p:cNvPr id="4" name="Slide Number Placeholder 3"/>
          <p:cNvSpPr>
            <a:spLocks noGrp="1"/>
          </p:cNvSpPr>
          <p:nvPr>
            <p:ph type="sldNum" sz="quarter" idx="10"/>
          </p:nvPr>
        </p:nvSpPr>
        <p:spPr/>
        <p:txBody>
          <a:bodyPr/>
          <a:lstStyle/>
          <a:p>
            <a:fld id="{29ADEE17-6FD7-4AAA-918A-996E65E27EA3}" type="slidenum">
              <a:rPr lang="en-US" smtClean="0"/>
              <a:t>44</a:t>
            </a:fld>
            <a:endParaRPr lang="en-US"/>
          </a:p>
        </p:txBody>
      </p:sp>
    </p:spTree>
    <p:extLst>
      <p:ext uri="{BB962C8B-B14F-4D97-AF65-F5344CB8AC3E}">
        <p14:creationId xmlns:p14="http://schemas.microsoft.com/office/powerpoint/2010/main" val="37083455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13031F26-F967-42E1-9A27-15C95A523E36}" type="datetimeFigureOut">
              <a:rPr lang="en-US" smtClean="0"/>
              <a:pPr/>
              <a:t>1/28/2023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CBA36A1C-89DD-4854-9C03-B53B435AFE2B}" type="slidenum">
              <a:rPr lang="en-US" smtClean="0"/>
              <a:pPr/>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71495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3031F26-F967-42E1-9A27-15C95A523E36}"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36A1C-89DD-4854-9C03-B53B435AFE2B}" type="slidenum">
              <a:rPr lang="en-US" smtClean="0"/>
              <a:pPr/>
              <a:t>‹#›</a:t>
            </a:fld>
            <a:endParaRPr lang="en-US"/>
          </a:p>
        </p:txBody>
      </p:sp>
    </p:spTree>
    <p:extLst>
      <p:ext uri="{BB962C8B-B14F-4D97-AF65-F5344CB8AC3E}">
        <p14:creationId xmlns:p14="http://schemas.microsoft.com/office/powerpoint/2010/main" val="882360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3031F26-F967-42E1-9A27-15C95A523E36}"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36A1C-89DD-4854-9C03-B53B435AFE2B}" type="slidenum">
              <a:rPr lang="en-US" smtClean="0"/>
              <a:pPr/>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3963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3031F26-F967-42E1-9A27-15C95A523E36}"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36A1C-89DD-4854-9C03-B53B435AFE2B}" type="slidenum">
              <a:rPr lang="en-US" smtClean="0"/>
              <a:pPr/>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630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3031F26-F967-42E1-9A27-15C95A523E36}"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36A1C-89DD-4854-9C03-B53B435AFE2B}" type="slidenum">
              <a:rPr lang="en-US" smtClean="0"/>
              <a:pPr/>
              <a:t>‹#›</a:t>
            </a:fld>
            <a:endParaRPr lang="en-US"/>
          </a:p>
        </p:txBody>
      </p:sp>
    </p:spTree>
    <p:extLst>
      <p:ext uri="{BB962C8B-B14F-4D97-AF65-F5344CB8AC3E}">
        <p14:creationId xmlns:p14="http://schemas.microsoft.com/office/powerpoint/2010/main" val="510297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3031F26-F967-42E1-9A27-15C95A523E36}"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36A1C-89DD-4854-9C03-B53B435AFE2B}" type="slidenum">
              <a:rPr lang="en-US" smtClean="0"/>
              <a:pPr/>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50738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3031F26-F967-42E1-9A27-15C95A523E36}"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36A1C-89DD-4854-9C03-B53B435AFE2B}" type="slidenum">
              <a:rPr lang="en-US" smtClean="0"/>
              <a:pPr/>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6977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031F26-F967-42E1-9A27-15C95A523E36}"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36A1C-89DD-4854-9C03-B53B435AFE2B}"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35291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031F26-F967-42E1-9A27-15C95A523E36}"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36A1C-89DD-4854-9C03-B53B435AFE2B}" type="slidenum">
              <a:rPr lang="en-US" smtClean="0"/>
              <a:pPr/>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79548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031F26-F967-42E1-9A27-15C95A523E36}"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36A1C-89DD-4854-9C03-B53B435AFE2B}" type="slidenum">
              <a:rPr lang="en-US" smtClean="0"/>
              <a:pPr/>
              <a:t>‹#›</a:t>
            </a:fld>
            <a:endParaRPr lang="en-US"/>
          </a:p>
        </p:txBody>
      </p:sp>
    </p:spTree>
    <p:extLst>
      <p:ext uri="{BB962C8B-B14F-4D97-AF65-F5344CB8AC3E}">
        <p14:creationId xmlns:p14="http://schemas.microsoft.com/office/powerpoint/2010/main" val="1156596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13031F26-F967-42E1-9A27-15C95A523E36}" type="datetimeFigureOut">
              <a:rPr lang="en-US" smtClean="0"/>
              <a:pPr/>
              <a:t>1/28/2023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A36A1C-89DD-4854-9C03-B53B435AFE2B}" type="slidenum">
              <a:rPr lang="en-US" smtClean="0"/>
              <a:pPr/>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5324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3031F26-F967-42E1-9A27-15C95A523E36}"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36A1C-89DD-4854-9C03-B53B435AFE2B}" type="slidenum">
              <a:rPr lang="en-US" smtClean="0"/>
              <a:pPr/>
              <a:t>‹#›</a:t>
            </a:fld>
            <a:endParaRPr lang="en-US"/>
          </a:p>
        </p:txBody>
      </p:sp>
    </p:spTree>
    <p:extLst>
      <p:ext uri="{BB962C8B-B14F-4D97-AF65-F5344CB8AC3E}">
        <p14:creationId xmlns:p14="http://schemas.microsoft.com/office/powerpoint/2010/main" val="12075615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3031F26-F967-42E1-9A27-15C95A523E36}" type="datetimeFigureOut">
              <a:rPr lang="en-US" smtClean="0"/>
              <a:pPr/>
              <a:t>1/28/2023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A36A1C-89DD-4854-9C03-B53B435AFE2B}" type="slidenum">
              <a:rPr lang="en-US" smtClean="0"/>
              <a:pPr/>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649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3031F26-F967-42E1-9A27-15C95A523E36}" type="datetimeFigureOut">
              <a:rPr lang="en-US" smtClean="0"/>
              <a:pPr/>
              <a:t>1/28/2023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A36A1C-89DD-4854-9C03-B53B435AFE2B}" type="slidenum">
              <a:rPr lang="en-US" smtClean="0"/>
              <a:pPr/>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47136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031F26-F967-42E1-9A27-15C95A523E36}" type="datetimeFigureOut">
              <a:rPr lang="en-US" smtClean="0"/>
              <a:pPr/>
              <a:t>1/28/2023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A36A1C-89DD-4854-9C03-B53B435AFE2B}" type="slidenum">
              <a:rPr lang="en-US" smtClean="0"/>
              <a:pPr/>
              <a:t>‹#›</a:t>
            </a:fld>
            <a:endParaRPr lang="en-US"/>
          </a:p>
        </p:txBody>
      </p:sp>
    </p:spTree>
    <p:extLst>
      <p:ext uri="{BB962C8B-B14F-4D97-AF65-F5344CB8AC3E}">
        <p14:creationId xmlns:p14="http://schemas.microsoft.com/office/powerpoint/2010/main" val="18995693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3031F26-F967-42E1-9A27-15C95A523E36}"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36A1C-89DD-4854-9C03-B53B435AFE2B}" type="slidenum">
              <a:rPr lang="en-US" smtClean="0"/>
              <a:pPr/>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8918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13031F26-F967-42E1-9A27-15C95A523E36}" type="datetimeFigureOut">
              <a:rPr lang="en-US" smtClean="0"/>
              <a:pPr/>
              <a:t>1/28/2023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A36A1C-89DD-4854-9C03-B53B435AFE2B}" type="slidenum">
              <a:rPr lang="en-US" smtClean="0"/>
              <a:pPr/>
              <a:t>‹#›</a:t>
            </a:fld>
            <a:endParaRPr lang="en-US"/>
          </a:p>
        </p:txBody>
      </p:sp>
    </p:spTree>
    <p:extLst>
      <p:ext uri="{BB962C8B-B14F-4D97-AF65-F5344CB8AC3E}">
        <p14:creationId xmlns:p14="http://schemas.microsoft.com/office/powerpoint/2010/main" val="2870071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3031F26-F967-42E1-9A27-15C95A523E36}" type="datetimeFigureOut">
              <a:rPr lang="en-US" smtClean="0"/>
              <a:pPr/>
              <a:t>1/28/2023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BA36A1C-89DD-4854-9C03-B53B435AFE2B}" type="slidenum">
              <a:rPr lang="en-US" smtClean="0"/>
              <a:pPr/>
              <a:t>‹#›</a:t>
            </a:fld>
            <a:endParaRPr lang="en-US"/>
          </a:p>
        </p:txBody>
      </p:sp>
    </p:spTree>
    <p:extLst>
      <p:ext uri="{BB962C8B-B14F-4D97-AF65-F5344CB8AC3E}">
        <p14:creationId xmlns:p14="http://schemas.microsoft.com/office/powerpoint/2010/main" val="3643062490"/>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22.png"/><Relationship Id="rId7" Type="http://schemas.openxmlformats.org/officeDocument/2006/relationships/diagramColors" Target="../diagrams/colors5.xml"/><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2.png"/><Relationship Id="rId7"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diagramColors" Target="../diagrams/colors7.xml"/><Relationship Id="rId11" Type="http://schemas.microsoft.com/office/2007/relationships/hdphoto" Target="../media/hdphoto2.wdp"/><Relationship Id="rId5" Type="http://schemas.openxmlformats.org/officeDocument/2006/relationships/diagramQuickStyle" Target="../diagrams/quickStyle7.xml"/><Relationship Id="rId10" Type="http://schemas.openxmlformats.org/officeDocument/2006/relationships/image" Target="../media/image33.png"/><Relationship Id="rId4" Type="http://schemas.openxmlformats.org/officeDocument/2006/relationships/diagramLayout" Target="../diagrams/layout7.xml"/><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2.png"/><Relationship Id="rId7" Type="http://schemas.openxmlformats.org/officeDocument/2006/relationships/image" Target="../media/image36.png"/><Relationship Id="rId12" Type="http://schemas.openxmlformats.org/officeDocument/2006/relationships/image" Target="../media/image39.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35.png"/><Relationship Id="rId11" Type="http://schemas.openxmlformats.org/officeDocument/2006/relationships/image" Target="../media/image38.png"/><Relationship Id="rId5" Type="http://schemas.openxmlformats.org/officeDocument/2006/relationships/image" Target="../media/image34.png"/><Relationship Id="rId10" Type="http://schemas.openxmlformats.org/officeDocument/2006/relationships/image" Target="../media/image37.png"/><Relationship Id="rId4" Type="http://schemas.openxmlformats.org/officeDocument/2006/relationships/image" Target="../media/image26.png"/><Relationship Id="rId9"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2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diagramQuickStyle" Target="../diagrams/quickStyle8.xml"/><Relationship Id="rId18" Type="http://schemas.openxmlformats.org/officeDocument/2006/relationships/diagramQuickStyle" Target="../diagrams/quickStyle9.xml"/><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diagramLayout" Target="../diagrams/layout8.xml"/><Relationship Id="rId17" Type="http://schemas.openxmlformats.org/officeDocument/2006/relationships/diagramLayout" Target="../diagrams/layout9.xml"/><Relationship Id="rId2" Type="http://schemas.openxmlformats.org/officeDocument/2006/relationships/image" Target="../media/image40.png"/><Relationship Id="rId16" Type="http://schemas.openxmlformats.org/officeDocument/2006/relationships/diagramData" Target="../diagrams/data9.xml"/><Relationship Id="rId20" Type="http://schemas.microsoft.com/office/2007/relationships/diagramDrawing" Target="../diagrams/drawing9.xml"/><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diagramData" Target="../diagrams/data8.xml"/><Relationship Id="rId5" Type="http://schemas.openxmlformats.org/officeDocument/2006/relationships/image" Target="../media/image44.png"/><Relationship Id="rId15" Type="http://schemas.microsoft.com/office/2007/relationships/diagramDrawing" Target="../diagrams/drawing8.xml"/><Relationship Id="rId10" Type="http://schemas.openxmlformats.org/officeDocument/2006/relationships/image" Target="../media/image46.png"/><Relationship Id="rId19" Type="http://schemas.openxmlformats.org/officeDocument/2006/relationships/diagramColors" Target="../diagrams/colors9.xml"/><Relationship Id="rId4" Type="http://schemas.openxmlformats.org/officeDocument/2006/relationships/image" Target="../media/image25.png"/><Relationship Id="rId9" Type="http://schemas.openxmlformats.org/officeDocument/2006/relationships/image" Target="../media/image22.png"/><Relationship Id="rId14" Type="http://schemas.openxmlformats.org/officeDocument/2006/relationships/diagramColors" Target="../diagrams/colors8.xml"/></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diagramColors" Target="../diagrams/colors10.xml"/><Relationship Id="rId11" Type="http://schemas.openxmlformats.org/officeDocument/2006/relationships/image" Target="../media/image36.png"/><Relationship Id="rId5" Type="http://schemas.openxmlformats.org/officeDocument/2006/relationships/diagramQuickStyle" Target="../diagrams/quickStyle10.xml"/><Relationship Id="rId10" Type="http://schemas.openxmlformats.org/officeDocument/2006/relationships/image" Target="../media/image48.png"/><Relationship Id="rId4" Type="http://schemas.openxmlformats.org/officeDocument/2006/relationships/diagramLayout" Target="../diagrams/layout10.xml"/><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10" Type="http://schemas.openxmlformats.org/officeDocument/2006/relationships/image" Target="../media/image51.png"/><Relationship Id="rId4" Type="http://schemas.openxmlformats.org/officeDocument/2006/relationships/diagramLayout" Target="../diagrams/layout11.xml"/><Relationship Id="rId9" Type="http://schemas.openxmlformats.org/officeDocument/2006/relationships/image" Target="../media/image50.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diagramLayout" Target="../diagrams/layout12.xml"/><Relationship Id="rId7" Type="http://schemas.openxmlformats.org/officeDocument/2006/relationships/image" Target="../media/image25.png"/><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 Id="rId9"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4.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59.png"/><Relationship Id="rId7" Type="http://schemas.openxmlformats.org/officeDocument/2006/relationships/diagramColors" Target="../diagrams/colors15.xml"/><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7.png"/><Relationship Id="rId2" Type="http://schemas.openxmlformats.org/officeDocument/2006/relationships/image" Target="../media/image43.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76.png"/><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diagramColors" Target="../diagrams/colors18.xml"/><Relationship Id="rId5" Type="http://schemas.openxmlformats.org/officeDocument/2006/relationships/diagramQuickStyle" Target="../diagrams/quickStyle18.xml"/><Relationship Id="rId10" Type="http://schemas.openxmlformats.org/officeDocument/2006/relationships/image" Target="../media/image83.emf"/><Relationship Id="rId4" Type="http://schemas.openxmlformats.org/officeDocument/2006/relationships/diagramLayout" Target="../diagrams/layout18.xml"/><Relationship Id="rId9" Type="http://schemas.openxmlformats.org/officeDocument/2006/relationships/image" Target="../media/image82.emf"/></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19.xml"/><Relationship Id="rId13" Type="http://schemas.openxmlformats.org/officeDocument/2006/relationships/diagramQuickStyle" Target="../diagrams/quickStyle20.xml"/><Relationship Id="rId18" Type="http://schemas.openxmlformats.org/officeDocument/2006/relationships/diagramQuickStyle" Target="../diagrams/quickStyle21.xml"/><Relationship Id="rId3" Type="http://schemas.openxmlformats.org/officeDocument/2006/relationships/image" Target="../media/image82.emf"/><Relationship Id="rId7" Type="http://schemas.openxmlformats.org/officeDocument/2006/relationships/diagramQuickStyle" Target="../diagrams/quickStyle19.xml"/><Relationship Id="rId12" Type="http://schemas.openxmlformats.org/officeDocument/2006/relationships/diagramLayout" Target="../diagrams/layout20.xml"/><Relationship Id="rId17" Type="http://schemas.openxmlformats.org/officeDocument/2006/relationships/diagramLayout" Target="../diagrams/layout21.xml"/><Relationship Id="rId2" Type="http://schemas.openxmlformats.org/officeDocument/2006/relationships/notesSlide" Target="../notesSlides/notesSlide1.xml"/><Relationship Id="rId16" Type="http://schemas.openxmlformats.org/officeDocument/2006/relationships/diagramData" Target="../diagrams/data21.xml"/><Relationship Id="rId20" Type="http://schemas.microsoft.com/office/2007/relationships/diagramDrawing" Target="../diagrams/drawing21.xml"/><Relationship Id="rId1" Type="http://schemas.openxmlformats.org/officeDocument/2006/relationships/slideLayout" Target="../slideLayouts/slideLayout7.xml"/><Relationship Id="rId6" Type="http://schemas.openxmlformats.org/officeDocument/2006/relationships/diagramLayout" Target="../diagrams/layout19.xml"/><Relationship Id="rId11" Type="http://schemas.openxmlformats.org/officeDocument/2006/relationships/diagramData" Target="../diagrams/data20.xml"/><Relationship Id="rId5" Type="http://schemas.openxmlformats.org/officeDocument/2006/relationships/diagramData" Target="../diagrams/data19.xml"/><Relationship Id="rId15" Type="http://schemas.microsoft.com/office/2007/relationships/diagramDrawing" Target="../diagrams/drawing20.xml"/><Relationship Id="rId10" Type="http://schemas.openxmlformats.org/officeDocument/2006/relationships/image" Target="../media/image84.png"/><Relationship Id="rId19" Type="http://schemas.openxmlformats.org/officeDocument/2006/relationships/diagramColors" Target="../diagrams/colors21.xml"/><Relationship Id="rId4" Type="http://schemas.openxmlformats.org/officeDocument/2006/relationships/image" Target="../media/image83.emf"/><Relationship Id="rId9" Type="http://schemas.microsoft.com/office/2007/relationships/diagramDrawing" Target="../diagrams/drawing19.xml"/><Relationship Id="rId14" Type="http://schemas.openxmlformats.org/officeDocument/2006/relationships/diagramColors" Target="../diagrams/colors20.xml"/></Relationships>
</file>

<file path=ppt/slides/_rels/slide3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3.xml"/><Relationship Id="rId7" Type="http://schemas.openxmlformats.org/officeDocument/2006/relationships/image" Target="../media/image18.png"/><Relationship Id="rId2" Type="http://schemas.openxmlformats.org/officeDocument/2006/relationships/diagramData" Target="../diagrams/data23.xml"/><Relationship Id="rId1" Type="http://schemas.openxmlformats.org/officeDocument/2006/relationships/slideLayout" Target="../slideLayouts/slideLayout7.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7.xml.rels><?xml version="1.0" encoding="UTF-8" standalone="yes"?>
<Relationships xmlns="http://schemas.openxmlformats.org/package/2006/relationships"><Relationship Id="rId8" Type="http://schemas.openxmlformats.org/officeDocument/2006/relationships/diagramData" Target="../diagrams/data25.xml"/><Relationship Id="rId13" Type="http://schemas.openxmlformats.org/officeDocument/2006/relationships/diagramData" Target="../diagrams/data26.xml"/><Relationship Id="rId18" Type="http://schemas.openxmlformats.org/officeDocument/2006/relationships/diagramData" Target="../diagrams/data27.xml"/><Relationship Id="rId3" Type="http://schemas.openxmlformats.org/officeDocument/2006/relationships/diagramData" Target="../diagrams/data24.xml"/><Relationship Id="rId21" Type="http://schemas.openxmlformats.org/officeDocument/2006/relationships/diagramColors" Target="../diagrams/colors27.xml"/><Relationship Id="rId7" Type="http://schemas.microsoft.com/office/2007/relationships/diagramDrawing" Target="../diagrams/drawing24.xml"/><Relationship Id="rId12" Type="http://schemas.microsoft.com/office/2007/relationships/diagramDrawing" Target="../diagrams/drawing25.xml"/><Relationship Id="rId17" Type="http://schemas.microsoft.com/office/2007/relationships/diagramDrawing" Target="../diagrams/drawing26.xml"/><Relationship Id="rId2" Type="http://schemas.openxmlformats.org/officeDocument/2006/relationships/notesSlide" Target="../notesSlides/notesSlide2.xml"/><Relationship Id="rId16" Type="http://schemas.openxmlformats.org/officeDocument/2006/relationships/diagramColors" Target="../diagrams/colors26.xml"/><Relationship Id="rId20" Type="http://schemas.openxmlformats.org/officeDocument/2006/relationships/diagramQuickStyle" Target="../diagrams/quickStyle27.xml"/><Relationship Id="rId1" Type="http://schemas.openxmlformats.org/officeDocument/2006/relationships/slideLayout" Target="../slideLayouts/slideLayout7.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5" Type="http://schemas.openxmlformats.org/officeDocument/2006/relationships/diagramQuickStyle" Target="../diagrams/quickStyle26.xml"/><Relationship Id="rId10" Type="http://schemas.openxmlformats.org/officeDocument/2006/relationships/diagramQuickStyle" Target="../diagrams/quickStyle25.xml"/><Relationship Id="rId19" Type="http://schemas.openxmlformats.org/officeDocument/2006/relationships/diagramLayout" Target="../diagrams/layout27.xml"/><Relationship Id="rId4" Type="http://schemas.openxmlformats.org/officeDocument/2006/relationships/diagramLayout" Target="../diagrams/layout24.xml"/><Relationship Id="rId9" Type="http://schemas.openxmlformats.org/officeDocument/2006/relationships/diagramLayout" Target="../diagrams/layout25.xml"/><Relationship Id="rId14" Type="http://schemas.openxmlformats.org/officeDocument/2006/relationships/diagramLayout" Target="../diagrams/layout26.xml"/><Relationship Id="rId22" Type="http://schemas.microsoft.com/office/2007/relationships/diagramDrawing" Target="../diagrams/drawing27.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29.xml"/><Relationship Id="rId3" Type="http://schemas.openxmlformats.org/officeDocument/2006/relationships/diagramData" Target="../diagrams/data28.xml"/><Relationship Id="rId7" Type="http://schemas.microsoft.com/office/2007/relationships/diagramDrawing" Target="../diagrams/drawing28.xml"/><Relationship Id="rId12" Type="http://schemas.microsoft.com/office/2007/relationships/diagramDrawing" Target="../diagrams/drawing29.xml"/><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diagramColors" Target="../diagrams/colors28.xml"/><Relationship Id="rId11" Type="http://schemas.openxmlformats.org/officeDocument/2006/relationships/diagramColors" Target="../diagrams/colors29.xml"/><Relationship Id="rId5" Type="http://schemas.openxmlformats.org/officeDocument/2006/relationships/diagramQuickStyle" Target="../diagrams/quickStyle28.xml"/><Relationship Id="rId10" Type="http://schemas.openxmlformats.org/officeDocument/2006/relationships/diagramQuickStyle" Target="../diagrams/quickStyle29.xml"/><Relationship Id="rId4" Type="http://schemas.openxmlformats.org/officeDocument/2006/relationships/diagramLayout" Target="../diagrams/layout28.xml"/><Relationship Id="rId9" Type="http://schemas.openxmlformats.org/officeDocument/2006/relationships/diagramLayout" Target="../diagrams/layout29.xml"/></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31.xml"/><Relationship Id="rId13" Type="http://schemas.openxmlformats.org/officeDocument/2006/relationships/image" Target="../media/image90.jpeg"/><Relationship Id="rId3" Type="http://schemas.openxmlformats.org/officeDocument/2006/relationships/diagramLayout" Target="../diagrams/layout30.xml"/><Relationship Id="rId7" Type="http://schemas.openxmlformats.org/officeDocument/2006/relationships/diagramData" Target="../diagrams/data31.xml"/><Relationship Id="rId12" Type="http://schemas.openxmlformats.org/officeDocument/2006/relationships/image" Target="../media/image89.png"/><Relationship Id="rId2" Type="http://schemas.openxmlformats.org/officeDocument/2006/relationships/diagramData" Target="../diagrams/data30.xml"/><Relationship Id="rId1" Type="http://schemas.openxmlformats.org/officeDocument/2006/relationships/slideLayout" Target="../slideLayouts/slideLayout7.xml"/><Relationship Id="rId6" Type="http://schemas.microsoft.com/office/2007/relationships/diagramDrawing" Target="../diagrams/drawing30.xml"/><Relationship Id="rId11" Type="http://schemas.microsoft.com/office/2007/relationships/diagramDrawing" Target="../diagrams/drawing31.xml"/><Relationship Id="rId5" Type="http://schemas.openxmlformats.org/officeDocument/2006/relationships/diagramColors" Target="../diagrams/colors30.xml"/><Relationship Id="rId10" Type="http://schemas.openxmlformats.org/officeDocument/2006/relationships/diagramColors" Target="../diagrams/colors31.xml"/><Relationship Id="rId4" Type="http://schemas.openxmlformats.org/officeDocument/2006/relationships/diagramQuickStyle" Target="../diagrams/quickStyle30.xml"/><Relationship Id="rId9" Type="http://schemas.openxmlformats.org/officeDocument/2006/relationships/diagramQuickStyle" Target="../diagrams/quickStyle3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8" Type="http://schemas.openxmlformats.org/officeDocument/2006/relationships/diagramLayout" Target="../diagrams/layout33.xml"/><Relationship Id="rId3" Type="http://schemas.openxmlformats.org/officeDocument/2006/relationships/diagramLayout" Target="../diagrams/layout32.xml"/><Relationship Id="rId7" Type="http://schemas.openxmlformats.org/officeDocument/2006/relationships/diagramData" Target="../diagrams/data33.xml"/><Relationship Id="rId2" Type="http://schemas.openxmlformats.org/officeDocument/2006/relationships/diagramData" Target="../diagrams/data32.xml"/><Relationship Id="rId1" Type="http://schemas.openxmlformats.org/officeDocument/2006/relationships/slideLayout" Target="../slideLayouts/slideLayout7.xml"/><Relationship Id="rId6" Type="http://schemas.microsoft.com/office/2007/relationships/diagramDrawing" Target="../diagrams/drawing32.xml"/><Relationship Id="rId11" Type="http://schemas.microsoft.com/office/2007/relationships/diagramDrawing" Target="../diagrams/drawing33.xml"/><Relationship Id="rId5" Type="http://schemas.openxmlformats.org/officeDocument/2006/relationships/diagramColors" Target="../diagrams/colors32.xml"/><Relationship Id="rId10" Type="http://schemas.openxmlformats.org/officeDocument/2006/relationships/diagramColors" Target="../diagrams/colors33.xml"/><Relationship Id="rId4" Type="http://schemas.openxmlformats.org/officeDocument/2006/relationships/diagramQuickStyle" Target="../diagrams/quickStyle32.xml"/><Relationship Id="rId9" Type="http://schemas.openxmlformats.org/officeDocument/2006/relationships/diagramQuickStyle" Target="../diagrams/quickStyle33.xml"/></Relationships>
</file>

<file path=ppt/slides/_rels/slide4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diagramLayout" Target="../diagrams/layout34.xml"/><Relationship Id="rId7" Type="http://schemas.openxmlformats.org/officeDocument/2006/relationships/image" Target="../media/image97.png"/><Relationship Id="rId2" Type="http://schemas.openxmlformats.org/officeDocument/2006/relationships/diagramData" Target="../diagrams/data34.xml"/><Relationship Id="rId1" Type="http://schemas.openxmlformats.org/officeDocument/2006/relationships/slideLayout" Target="../slideLayouts/slideLayout7.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36.xml"/><Relationship Id="rId13" Type="http://schemas.openxmlformats.org/officeDocument/2006/relationships/diagramData" Target="../diagrams/data37.xml"/><Relationship Id="rId18" Type="http://schemas.openxmlformats.org/officeDocument/2006/relationships/diagramData" Target="../diagrams/data38.xml"/><Relationship Id="rId3" Type="http://schemas.openxmlformats.org/officeDocument/2006/relationships/diagramData" Target="../diagrams/data35.xml"/><Relationship Id="rId21" Type="http://schemas.openxmlformats.org/officeDocument/2006/relationships/diagramColors" Target="../diagrams/colors38.xml"/><Relationship Id="rId7" Type="http://schemas.microsoft.com/office/2007/relationships/diagramDrawing" Target="../diagrams/drawing35.xml"/><Relationship Id="rId12" Type="http://schemas.microsoft.com/office/2007/relationships/diagramDrawing" Target="../diagrams/drawing36.xml"/><Relationship Id="rId17" Type="http://schemas.microsoft.com/office/2007/relationships/diagramDrawing" Target="../diagrams/drawing37.xml"/><Relationship Id="rId2" Type="http://schemas.openxmlformats.org/officeDocument/2006/relationships/notesSlide" Target="../notesSlides/notesSlide3.xml"/><Relationship Id="rId16" Type="http://schemas.openxmlformats.org/officeDocument/2006/relationships/diagramColors" Target="../diagrams/colors37.xml"/><Relationship Id="rId20" Type="http://schemas.openxmlformats.org/officeDocument/2006/relationships/diagramQuickStyle" Target="../diagrams/quickStyle38.xml"/><Relationship Id="rId1" Type="http://schemas.openxmlformats.org/officeDocument/2006/relationships/slideLayout" Target="../slideLayouts/slideLayout7.xml"/><Relationship Id="rId6" Type="http://schemas.openxmlformats.org/officeDocument/2006/relationships/diagramColors" Target="../diagrams/colors35.xml"/><Relationship Id="rId11" Type="http://schemas.openxmlformats.org/officeDocument/2006/relationships/diagramColors" Target="../diagrams/colors36.xml"/><Relationship Id="rId5" Type="http://schemas.openxmlformats.org/officeDocument/2006/relationships/diagramQuickStyle" Target="../diagrams/quickStyle35.xml"/><Relationship Id="rId15" Type="http://schemas.openxmlformats.org/officeDocument/2006/relationships/diagramQuickStyle" Target="../diagrams/quickStyle37.xml"/><Relationship Id="rId10" Type="http://schemas.openxmlformats.org/officeDocument/2006/relationships/diagramQuickStyle" Target="../diagrams/quickStyle36.xml"/><Relationship Id="rId19" Type="http://schemas.openxmlformats.org/officeDocument/2006/relationships/diagramLayout" Target="../diagrams/layout38.xml"/><Relationship Id="rId4" Type="http://schemas.openxmlformats.org/officeDocument/2006/relationships/diagramLayout" Target="../diagrams/layout35.xml"/><Relationship Id="rId9" Type="http://schemas.openxmlformats.org/officeDocument/2006/relationships/diagramLayout" Target="../diagrams/layout36.xml"/><Relationship Id="rId14" Type="http://schemas.openxmlformats.org/officeDocument/2006/relationships/diagramLayout" Target="../diagrams/layout37.xml"/><Relationship Id="rId22" Type="http://schemas.microsoft.com/office/2007/relationships/diagramDrawing" Target="../diagrams/drawing38.xml"/></Relationships>
</file>

<file path=ppt/slides/_rels/slide43.xml.rels><?xml version="1.0" encoding="UTF-8" standalone="yes"?>
<Relationships xmlns="http://schemas.openxmlformats.org/package/2006/relationships"><Relationship Id="rId8" Type="http://schemas.openxmlformats.org/officeDocument/2006/relationships/diagramData" Target="../diagrams/data40.xml"/><Relationship Id="rId13" Type="http://schemas.openxmlformats.org/officeDocument/2006/relationships/diagramData" Target="../diagrams/data41.xml"/><Relationship Id="rId18" Type="http://schemas.openxmlformats.org/officeDocument/2006/relationships/image" Target="../media/image90.jpeg"/><Relationship Id="rId3" Type="http://schemas.openxmlformats.org/officeDocument/2006/relationships/diagramData" Target="../diagrams/data39.xml"/><Relationship Id="rId21" Type="http://schemas.openxmlformats.org/officeDocument/2006/relationships/diagramQuickStyle" Target="../diagrams/quickStyle42.xml"/><Relationship Id="rId7" Type="http://schemas.microsoft.com/office/2007/relationships/diagramDrawing" Target="../diagrams/drawing39.xml"/><Relationship Id="rId12" Type="http://schemas.microsoft.com/office/2007/relationships/diagramDrawing" Target="../diagrams/drawing40.xml"/><Relationship Id="rId17" Type="http://schemas.microsoft.com/office/2007/relationships/diagramDrawing" Target="../diagrams/drawing41.xml"/><Relationship Id="rId2" Type="http://schemas.openxmlformats.org/officeDocument/2006/relationships/notesSlide" Target="../notesSlides/notesSlide4.xml"/><Relationship Id="rId16" Type="http://schemas.openxmlformats.org/officeDocument/2006/relationships/diagramColors" Target="../diagrams/colors41.xml"/><Relationship Id="rId20" Type="http://schemas.openxmlformats.org/officeDocument/2006/relationships/diagramLayout" Target="../diagrams/layout42.xml"/><Relationship Id="rId1" Type="http://schemas.openxmlformats.org/officeDocument/2006/relationships/slideLayout" Target="../slideLayouts/slideLayout7.xml"/><Relationship Id="rId6" Type="http://schemas.openxmlformats.org/officeDocument/2006/relationships/diagramColors" Target="../diagrams/colors39.xml"/><Relationship Id="rId11" Type="http://schemas.openxmlformats.org/officeDocument/2006/relationships/diagramColors" Target="../diagrams/colors40.xml"/><Relationship Id="rId5" Type="http://schemas.openxmlformats.org/officeDocument/2006/relationships/diagramQuickStyle" Target="../diagrams/quickStyle39.xml"/><Relationship Id="rId15" Type="http://schemas.openxmlformats.org/officeDocument/2006/relationships/diagramQuickStyle" Target="../diagrams/quickStyle41.xml"/><Relationship Id="rId23" Type="http://schemas.microsoft.com/office/2007/relationships/diagramDrawing" Target="../diagrams/drawing42.xml"/><Relationship Id="rId10" Type="http://schemas.openxmlformats.org/officeDocument/2006/relationships/diagramQuickStyle" Target="../diagrams/quickStyle40.xml"/><Relationship Id="rId19" Type="http://schemas.openxmlformats.org/officeDocument/2006/relationships/diagramData" Target="../diagrams/data42.xml"/><Relationship Id="rId4" Type="http://schemas.openxmlformats.org/officeDocument/2006/relationships/diagramLayout" Target="../diagrams/layout39.xml"/><Relationship Id="rId9" Type="http://schemas.openxmlformats.org/officeDocument/2006/relationships/diagramLayout" Target="../diagrams/layout40.xml"/><Relationship Id="rId14" Type="http://schemas.openxmlformats.org/officeDocument/2006/relationships/diagramLayout" Target="../diagrams/layout41.xml"/><Relationship Id="rId22" Type="http://schemas.openxmlformats.org/officeDocument/2006/relationships/diagramColors" Target="../diagrams/colors42.xml"/></Relationships>
</file>

<file path=ppt/slides/_rels/slide44.xml.rels><?xml version="1.0" encoding="UTF-8" standalone="yes"?>
<Relationships xmlns="http://schemas.openxmlformats.org/package/2006/relationships"><Relationship Id="rId8" Type="http://schemas.microsoft.com/office/2007/relationships/diagramDrawing" Target="../diagrams/drawing43.xml"/><Relationship Id="rId3" Type="http://schemas.openxmlformats.org/officeDocument/2006/relationships/image" Target="../media/image18.png"/><Relationship Id="rId7" Type="http://schemas.openxmlformats.org/officeDocument/2006/relationships/diagramColors" Target="../diagrams/colors43.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QuickStyle" Target="../diagrams/quickStyle43.xml"/><Relationship Id="rId5" Type="http://schemas.openxmlformats.org/officeDocument/2006/relationships/diagramLayout" Target="../diagrams/layout43.xml"/><Relationship Id="rId10" Type="http://schemas.openxmlformats.org/officeDocument/2006/relationships/image" Target="../media/image103.png"/><Relationship Id="rId4" Type="http://schemas.openxmlformats.org/officeDocument/2006/relationships/diagramData" Target="../diagrams/data43.xml"/><Relationship Id="rId9" Type="http://schemas.openxmlformats.org/officeDocument/2006/relationships/image" Target="../media/image102.png"/></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8" Type="http://schemas.openxmlformats.org/officeDocument/2006/relationships/diagramLayout" Target="../diagrams/layout45.xml"/><Relationship Id="rId13" Type="http://schemas.openxmlformats.org/officeDocument/2006/relationships/diagramData" Target="../diagrams/data46.xml"/><Relationship Id="rId3" Type="http://schemas.openxmlformats.org/officeDocument/2006/relationships/diagramLayout" Target="../diagrams/layout44.xml"/><Relationship Id="rId7" Type="http://schemas.openxmlformats.org/officeDocument/2006/relationships/diagramData" Target="../diagrams/data45.xml"/><Relationship Id="rId12" Type="http://schemas.openxmlformats.org/officeDocument/2006/relationships/image" Target="../media/image96.png"/><Relationship Id="rId17" Type="http://schemas.microsoft.com/office/2007/relationships/diagramDrawing" Target="../diagrams/drawing46.xml"/><Relationship Id="rId2" Type="http://schemas.openxmlformats.org/officeDocument/2006/relationships/diagramData" Target="../diagrams/data44.xml"/><Relationship Id="rId16" Type="http://schemas.openxmlformats.org/officeDocument/2006/relationships/diagramColors" Target="../diagrams/colors46.xml"/><Relationship Id="rId1" Type="http://schemas.openxmlformats.org/officeDocument/2006/relationships/slideLayout" Target="../slideLayouts/slideLayout7.xml"/><Relationship Id="rId6" Type="http://schemas.microsoft.com/office/2007/relationships/diagramDrawing" Target="../diagrams/drawing44.xml"/><Relationship Id="rId11" Type="http://schemas.microsoft.com/office/2007/relationships/diagramDrawing" Target="../diagrams/drawing45.xml"/><Relationship Id="rId5" Type="http://schemas.openxmlformats.org/officeDocument/2006/relationships/diagramColors" Target="../diagrams/colors44.xml"/><Relationship Id="rId15" Type="http://schemas.openxmlformats.org/officeDocument/2006/relationships/diagramQuickStyle" Target="../diagrams/quickStyle46.xml"/><Relationship Id="rId10" Type="http://schemas.openxmlformats.org/officeDocument/2006/relationships/diagramColors" Target="../diagrams/colors45.xml"/><Relationship Id="rId4" Type="http://schemas.openxmlformats.org/officeDocument/2006/relationships/diagramQuickStyle" Target="../diagrams/quickStyle44.xml"/><Relationship Id="rId9" Type="http://schemas.openxmlformats.org/officeDocument/2006/relationships/diagramQuickStyle" Target="../diagrams/quickStyle45.xml"/><Relationship Id="rId14" Type="http://schemas.openxmlformats.org/officeDocument/2006/relationships/diagramLayout" Target="../diagrams/layout46.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48.xml"/><Relationship Id="rId3" Type="http://schemas.openxmlformats.org/officeDocument/2006/relationships/diagramLayout" Target="../diagrams/layout47.xml"/><Relationship Id="rId7" Type="http://schemas.openxmlformats.org/officeDocument/2006/relationships/diagramData" Target="../diagrams/data48.xml"/><Relationship Id="rId2" Type="http://schemas.openxmlformats.org/officeDocument/2006/relationships/diagramData" Target="../diagrams/data47.xml"/><Relationship Id="rId1" Type="http://schemas.openxmlformats.org/officeDocument/2006/relationships/slideLayout" Target="../slideLayouts/slideLayout7.xml"/><Relationship Id="rId6" Type="http://schemas.microsoft.com/office/2007/relationships/diagramDrawing" Target="../diagrams/drawing47.xml"/><Relationship Id="rId11" Type="http://schemas.microsoft.com/office/2007/relationships/diagramDrawing" Target="../diagrams/drawing48.xml"/><Relationship Id="rId5" Type="http://schemas.openxmlformats.org/officeDocument/2006/relationships/diagramColors" Target="../diagrams/colors47.xml"/><Relationship Id="rId10" Type="http://schemas.openxmlformats.org/officeDocument/2006/relationships/diagramColors" Target="../diagrams/colors48.xml"/><Relationship Id="rId4" Type="http://schemas.openxmlformats.org/officeDocument/2006/relationships/diagramQuickStyle" Target="../diagrams/quickStyle47.xml"/><Relationship Id="rId9" Type="http://schemas.openxmlformats.org/officeDocument/2006/relationships/diagramQuickStyle" Target="../diagrams/quickStyle48.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50.xml"/><Relationship Id="rId13" Type="http://schemas.openxmlformats.org/officeDocument/2006/relationships/diagramLayout" Target="../diagrams/layout51.xml"/><Relationship Id="rId18" Type="http://schemas.openxmlformats.org/officeDocument/2006/relationships/image" Target="../media/image113.png"/><Relationship Id="rId3" Type="http://schemas.openxmlformats.org/officeDocument/2006/relationships/diagramLayout" Target="../diagrams/layout49.xml"/><Relationship Id="rId7" Type="http://schemas.openxmlformats.org/officeDocument/2006/relationships/diagramData" Target="../diagrams/data50.xml"/><Relationship Id="rId12" Type="http://schemas.openxmlformats.org/officeDocument/2006/relationships/diagramData" Target="../diagrams/data51.xml"/><Relationship Id="rId17" Type="http://schemas.openxmlformats.org/officeDocument/2006/relationships/image" Target="../media/image112.png"/><Relationship Id="rId2" Type="http://schemas.openxmlformats.org/officeDocument/2006/relationships/diagramData" Target="../diagrams/data49.xml"/><Relationship Id="rId16" Type="http://schemas.microsoft.com/office/2007/relationships/diagramDrawing" Target="../diagrams/drawing51.xml"/><Relationship Id="rId1" Type="http://schemas.openxmlformats.org/officeDocument/2006/relationships/slideLayout" Target="../slideLayouts/slideLayout7.xml"/><Relationship Id="rId6" Type="http://schemas.microsoft.com/office/2007/relationships/diagramDrawing" Target="../diagrams/drawing49.xml"/><Relationship Id="rId11" Type="http://schemas.microsoft.com/office/2007/relationships/diagramDrawing" Target="../diagrams/drawing50.xml"/><Relationship Id="rId5" Type="http://schemas.openxmlformats.org/officeDocument/2006/relationships/diagramColors" Target="../diagrams/colors49.xml"/><Relationship Id="rId15" Type="http://schemas.openxmlformats.org/officeDocument/2006/relationships/diagramColors" Target="../diagrams/colors51.xml"/><Relationship Id="rId10" Type="http://schemas.openxmlformats.org/officeDocument/2006/relationships/diagramColors" Target="../diagrams/colors50.xml"/><Relationship Id="rId4" Type="http://schemas.openxmlformats.org/officeDocument/2006/relationships/diagramQuickStyle" Target="../diagrams/quickStyle49.xml"/><Relationship Id="rId9" Type="http://schemas.openxmlformats.org/officeDocument/2006/relationships/diagramQuickStyle" Target="../diagrams/quickStyle50.xml"/><Relationship Id="rId14" Type="http://schemas.openxmlformats.org/officeDocument/2006/relationships/diagramQuickStyle" Target="../diagrams/quickStyle51.xml"/></Relationships>
</file>

<file path=ppt/slides/_rels/slide49.xml.rels><?xml version="1.0" encoding="UTF-8" standalone="yes"?>
<Relationships xmlns="http://schemas.openxmlformats.org/package/2006/relationships"><Relationship Id="rId8" Type="http://schemas.openxmlformats.org/officeDocument/2006/relationships/diagramLayout" Target="../diagrams/layout53.xml"/><Relationship Id="rId3" Type="http://schemas.openxmlformats.org/officeDocument/2006/relationships/diagramLayout" Target="../diagrams/layout52.xml"/><Relationship Id="rId7" Type="http://schemas.openxmlformats.org/officeDocument/2006/relationships/diagramData" Target="../diagrams/data53.xml"/><Relationship Id="rId2" Type="http://schemas.openxmlformats.org/officeDocument/2006/relationships/diagramData" Target="../diagrams/data52.xml"/><Relationship Id="rId1" Type="http://schemas.openxmlformats.org/officeDocument/2006/relationships/slideLayout" Target="../slideLayouts/slideLayout7.xml"/><Relationship Id="rId6" Type="http://schemas.microsoft.com/office/2007/relationships/diagramDrawing" Target="../diagrams/drawing52.xml"/><Relationship Id="rId11" Type="http://schemas.microsoft.com/office/2007/relationships/diagramDrawing" Target="../diagrams/drawing53.xml"/><Relationship Id="rId5" Type="http://schemas.openxmlformats.org/officeDocument/2006/relationships/diagramColors" Target="../diagrams/colors52.xml"/><Relationship Id="rId10" Type="http://schemas.openxmlformats.org/officeDocument/2006/relationships/diagramColors" Target="../diagrams/colors53.xml"/><Relationship Id="rId4" Type="http://schemas.openxmlformats.org/officeDocument/2006/relationships/diagramQuickStyle" Target="../diagrams/quickStyle52.xml"/><Relationship Id="rId9" Type="http://schemas.openxmlformats.org/officeDocument/2006/relationships/diagramQuickStyle" Target="../diagrams/quickStyle53.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diagramLayout" Target="../diagrams/layout55.xml"/><Relationship Id="rId3" Type="http://schemas.openxmlformats.org/officeDocument/2006/relationships/diagramLayout" Target="../diagrams/layout54.xml"/><Relationship Id="rId7" Type="http://schemas.openxmlformats.org/officeDocument/2006/relationships/diagramData" Target="../diagrams/data55.xml"/><Relationship Id="rId12" Type="http://schemas.openxmlformats.org/officeDocument/2006/relationships/image" Target="../media/image116.png"/><Relationship Id="rId2" Type="http://schemas.openxmlformats.org/officeDocument/2006/relationships/diagramData" Target="../diagrams/data54.xml"/><Relationship Id="rId1" Type="http://schemas.openxmlformats.org/officeDocument/2006/relationships/slideLayout" Target="../slideLayouts/slideLayout7.xml"/><Relationship Id="rId6" Type="http://schemas.microsoft.com/office/2007/relationships/diagramDrawing" Target="../diagrams/drawing54.xml"/><Relationship Id="rId11" Type="http://schemas.microsoft.com/office/2007/relationships/diagramDrawing" Target="../diagrams/drawing55.xml"/><Relationship Id="rId5" Type="http://schemas.openxmlformats.org/officeDocument/2006/relationships/diagramColors" Target="../diagrams/colors54.xml"/><Relationship Id="rId10" Type="http://schemas.openxmlformats.org/officeDocument/2006/relationships/diagramColors" Target="../diagrams/colors55.xml"/><Relationship Id="rId4" Type="http://schemas.openxmlformats.org/officeDocument/2006/relationships/diagramQuickStyle" Target="../diagrams/quickStyle54.xml"/><Relationship Id="rId9" Type="http://schemas.openxmlformats.org/officeDocument/2006/relationships/diagramQuickStyle" Target="../diagrams/quickStyle55.xml"/></Relationships>
</file>

<file path=ppt/slides/_rels/slide51.xml.rels><?xml version="1.0" encoding="UTF-8" standalone="yes"?>
<Relationships xmlns="http://schemas.openxmlformats.org/package/2006/relationships"><Relationship Id="rId8" Type="http://schemas.openxmlformats.org/officeDocument/2006/relationships/diagramLayout" Target="../diagrams/layout57.xml"/><Relationship Id="rId3" Type="http://schemas.openxmlformats.org/officeDocument/2006/relationships/diagramLayout" Target="../diagrams/layout56.xml"/><Relationship Id="rId7" Type="http://schemas.openxmlformats.org/officeDocument/2006/relationships/diagramData" Target="../diagrams/data57.xml"/><Relationship Id="rId12" Type="http://schemas.openxmlformats.org/officeDocument/2006/relationships/image" Target="../media/image116.png"/><Relationship Id="rId2" Type="http://schemas.openxmlformats.org/officeDocument/2006/relationships/diagramData" Target="../diagrams/data56.xml"/><Relationship Id="rId1" Type="http://schemas.openxmlformats.org/officeDocument/2006/relationships/slideLayout" Target="../slideLayouts/slideLayout7.xml"/><Relationship Id="rId6" Type="http://schemas.microsoft.com/office/2007/relationships/diagramDrawing" Target="../diagrams/drawing56.xml"/><Relationship Id="rId11" Type="http://schemas.microsoft.com/office/2007/relationships/diagramDrawing" Target="../diagrams/drawing57.xml"/><Relationship Id="rId5" Type="http://schemas.openxmlformats.org/officeDocument/2006/relationships/diagramColors" Target="../diagrams/colors56.xml"/><Relationship Id="rId10" Type="http://schemas.openxmlformats.org/officeDocument/2006/relationships/diagramColors" Target="../diagrams/colors57.xml"/><Relationship Id="rId4" Type="http://schemas.openxmlformats.org/officeDocument/2006/relationships/diagramQuickStyle" Target="../diagrams/quickStyle56.xml"/><Relationship Id="rId9" Type="http://schemas.openxmlformats.org/officeDocument/2006/relationships/diagramQuickStyle" Target="../diagrams/quickStyle57.xml"/></Relationships>
</file>

<file path=ppt/slides/_rels/slide52.xml.rels><?xml version="1.0" encoding="UTF-8" standalone="yes"?>
<Relationships xmlns="http://schemas.openxmlformats.org/package/2006/relationships"><Relationship Id="rId8" Type="http://schemas.openxmlformats.org/officeDocument/2006/relationships/diagramLayout" Target="../diagrams/layout59.xml"/><Relationship Id="rId3" Type="http://schemas.openxmlformats.org/officeDocument/2006/relationships/diagramLayout" Target="../diagrams/layout58.xml"/><Relationship Id="rId7" Type="http://schemas.openxmlformats.org/officeDocument/2006/relationships/diagramData" Target="../diagrams/data59.xml"/><Relationship Id="rId2" Type="http://schemas.openxmlformats.org/officeDocument/2006/relationships/diagramData" Target="../diagrams/data58.xml"/><Relationship Id="rId1" Type="http://schemas.openxmlformats.org/officeDocument/2006/relationships/slideLayout" Target="../slideLayouts/slideLayout7.xml"/><Relationship Id="rId6" Type="http://schemas.microsoft.com/office/2007/relationships/diagramDrawing" Target="../diagrams/drawing58.xml"/><Relationship Id="rId11" Type="http://schemas.microsoft.com/office/2007/relationships/diagramDrawing" Target="../diagrams/drawing59.xml"/><Relationship Id="rId5" Type="http://schemas.openxmlformats.org/officeDocument/2006/relationships/diagramColors" Target="../diagrams/colors58.xml"/><Relationship Id="rId10" Type="http://schemas.openxmlformats.org/officeDocument/2006/relationships/diagramColors" Target="../diagrams/colors59.xml"/><Relationship Id="rId4" Type="http://schemas.openxmlformats.org/officeDocument/2006/relationships/diagramQuickStyle" Target="../diagrams/quickStyle58.xml"/><Relationship Id="rId9" Type="http://schemas.openxmlformats.org/officeDocument/2006/relationships/diagramQuickStyle" Target="../diagrams/quickStyle59.xml"/></Relationships>
</file>

<file path=ppt/slides/_rels/slide53.xml.rels><?xml version="1.0" encoding="UTF-8" standalone="yes"?>
<Relationships xmlns="http://schemas.openxmlformats.org/package/2006/relationships"><Relationship Id="rId8" Type="http://schemas.openxmlformats.org/officeDocument/2006/relationships/diagramLayout" Target="../diagrams/layout61.xml"/><Relationship Id="rId13" Type="http://schemas.openxmlformats.org/officeDocument/2006/relationships/diagramLayout" Target="../diagrams/layout62.xml"/><Relationship Id="rId3" Type="http://schemas.openxmlformats.org/officeDocument/2006/relationships/diagramLayout" Target="../diagrams/layout60.xml"/><Relationship Id="rId7" Type="http://schemas.openxmlformats.org/officeDocument/2006/relationships/diagramData" Target="../diagrams/data61.xml"/><Relationship Id="rId12" Type="http://schemas.openxmlformats.org/officeDocument/2006/relationships/diagramData" Target="../diagrams/data62.xml"/><Relationship Id="rId2" Type="http://schemas.openxmlformats.org/officeDocument/2006/relationships/diagramData" Target="../diagrams/data60.xml"/><Relationship Id="rId16" Type="http://schemas.microsoft.com/office/2007/relationships/diagramDrawing" Target="../diagrams/drawing62.xml"/><Relationship Id="rId1" Type="http://schemas.openxmlformats.org/officeDocument/2006/relationships/slideLayout" Target="../slideLayouts/slideLayout7.xml"/><Relationship Id="rId6" Type="http://schemas.microsoft.com/office/2007/relationships/diagramDrawing" Target="../diagrams/drawing60.xml"/><Relationship Id="rId11" Type="http://schemas.microsoft.com/office/2007/relationships/diagramDrawing" Target="../diagrams/drawing61.xml"/><Relationship Id="rId5" Type="http://schemas.openxmlformats.org/officeDocument/2006/relationships/diagramColors" Target="../diagrams/colors60.xml"/><Relationship Id="rId15" Type="http://schemas.openxmlformats.org/officeDocument/2006/relationships/diagramColors" Target="../diagrams/colors62.xml"/><Relationship Id="rId10" Type="http://schemas.openxmlformats.org/officeDocument/2006/relationships/diagramColors" Target="../diagrams/colors61.xml"/><Relationship Id="rId4" Type="http://schemas.openxmlformats.org/officeDocument/2006/relationships/diagramQuickStyle" Target="../diagrams/quickStyle60.xml"/><Relationship Id="rId9" Type="http://schemas.openxmlformats.org/officeDocument/2006/relationships/diagramQuickStyle" Target="../diagrams/quickStyle61.xml"/><Relationship Id="rId14" Type="http://schemas.openxmlformats.org/officeDocument/2006/relationships/diagramQuickStyle" Target="../diagrams/quickStyle62.xml"/></Relationships>
</file>

<file path=ppt/slides/_rels/slide54.xml.rels><?xml version="1.0" encoding="UTF-8" standalone="yes"?>
<Relationships xmlns="http://schemas.openxmlformats.org/package/2006/relationships"><Relationship Id="rId8" Type="http://schemas.openxmlformats.org/officeDocument/2006/relationships/diagramLayout" Target="../diagrams/layout64.xml"/><Relationship Id="rId13" Type="http://schemas.openxmlformats.org/officeDocument/2006/relationships/diagramLayout" Target="../diagrams/layout65.xml"/><Relationship Id="rId3" Type="http://schemas.openxmlformats.org/officeDocument/2006/relationships/diagramLayout" Target="../diagrams/layout63.xml"/><Relationship Id="rId7" Type="http://schemas.openxmlformats.org/officeDocument/2006/relationships/diagramData" Target="../diagrams/data64.xml"/><Relationship Id="rId12" Type="http://schemas.openxmlformats.org/officeDocument/2006/relationships/diagramData" Target="../diagrams/data65.xml"/><Relationship Id="rId2" Type="http://schemas.openxmlformats.org/officeDocument/2006/relationships/diagramData" Target="../diagrams/data63.xml"/><Relationship Id="rId16" Type="http://schemas.microsoft.com/office/2007/relationships/diagramDrawing" Target="../diagrams/drawing65.xml"/><Relationship Id="rId1" Type="http://schemas.openxmlformats.org/officeDocument/2006/relationships/slideLayout" Target="../slideLayouts/slideLayout7.xml"/><Relationship Id="rId6" Type="http://schemas.microsoft.com/office/2007/relationships/diagramDrawing" Target="../diagrams/drawing63.xml"/><Relationship Id="rId11" Type="http://schemas.microsoft.com/office/2007/relationships/diagramDrawing" Target="../diagrams/drawing64.xml"/><Relationship Id="rId5" Type="http://schemas.openxmlformats.org/officeDocument/2006/relationships/diagramColors" Target="../diagrams/colors63.xml"/><Relationship Id="rId15" Type="http://schemas.openxmlformats.org/officeDocument/2006/relationships/diagramColors" Target="../diagrams/colors65.xml"/><Relationship Id="rId10" Type="http://schemas.openxmlformats.org/officeDocument/2006/relationships/diagramColors" Target="../diagrams/colors64.xml"/><Relationship Id="rId4" Type="http://schemas.openxmlformats.org/officeDocument/2006/relationships/diagramQuickStyle" Target="../diagrams/quickStyle63.xml"/><Relationship Id="rId9" Type="http://schemas.openxmlformats.org/officeDocument/2006/relationships/diagramQuickStyle" Target="../diagrams/quickStyle64.xml"/><Relationship Id="rId14" Type="http://schemas.openxmlformats.org/officeDocument/2006/relationships/diagramQuickStyle" Target="../diagrams/quickStyle65.xml"/></Relationships>
</file>

<file path=ppt/slides/_rels/slide55.xml.rels><?xml version="1.0" encoding="UTF-8" standalone="yes"?>
<Relationships xmlns="http://schemas.openxmlformats.org/package/2006/relationships"><Relationship Id="rId8" Type="http://schemas.openxmlformats.org/officeDocument/2006/relationships/diagramLayout" Target="../diagrams/layout67.xml"/><Relationship Id="rId13" Type="http://schemas.openxmlformats.org/officeDocument/2006/relationships/diagramLayout" Target="../diagrams/layout68.xml"/><Relationship Id="rId3" Type="http://schemas.openxmlformats.org/officeDocument/2006/relationships/diagramLayout" Target="../diagrams/layout66.xml"/><Relationship Id="rId7" Type="http://schemas.openxmlformats.org/officeDocument/2006/relationships/diagramData" Target="../diagrams/data67.xml"/><Relationship Id="rId12" Type="http://schemas.openxmlformats.org/officeDocument/2006/relationships/diagramData" Target="../diagrams/data68.xml"/><Relationship Id="rId2" Type="http://schemas.openxmlformats.org/officeDocument/2006/relationships/diagramData" Target="../diagrams/data66.xml"/><Relationship Id="rId16" Type="http://schemas.microsoft.com/office/2007/relationships/diagramDrawing" Target="../diagrams/drawing68.xml"/><Relationship Id="rId1" Type="http://schemas.openxmlformats.org/officeDocument/2006/relationships/slideLayout" Target="../slideLayouts/slideLayout7.xml"/><Relationship Id="rId6" Type="http://schemas.microsoft.com/office/2007/relationships/diagramDrawing" Target="../diagrams/drawing66.xml"/><Relationship Id="rId11" Type="http://schemas.microsoft.com/office/2007/relationships/diagramDrawing" Target="../diagrams/drawing67.xml"/><Relationship Id="rId5" Type="http://schemas.openxmlformats.org/officeDocument/2006/relationships/diagramColors" Target="../diagrams/colors66.xml"/><Relationship Id="rId15" Type="http://schemas.openxmlformats.org/officeDocument/2006/relationships/diagramColors" Target="../diagrams/colors68.xml"/><Relationship Id="rId10" Type="http://schemas.openxmlformats.org/officeDocument/2006/relationships/diagramColors" Target="../diagrams/colors67.xml"/><Relationship Id="rId4" Type="http://schemas.openxmlformats.org/officeDocument/2006/relationships/diagramQuickStyle" Target="../diagrams/quickStyle66.xml"/><Relationship Id="rId9" Type="http://schemas.openxmlformats.org/officeDocument/2006/relationships/diagramQuickStyle" Target="../diagrams/quickStyle67.xml"/><Relationship Id="rId14" Type="http://schemas.openxmlformats.org/officeDocument/2006/relationships/diagramQuickStyle" Target="../diagrams/quickStyle68.xml"/></Relationships>
</file>

<file path=ppt/slides/_rels/slide56.xml.rels><?xml version="1.0" encoding="UTF-8" standalone="yes"?>
<Relationships xmlns="http://schemas.openxmlformats.org/package/2006/relationships"><Relationship Id="rId8" Type="http://schemas.openxmlformats.org/officeDocument/2006/relationships/diagramLayout" Target="../diagrams/layout70.xml"/><Relationship Id="rId13" Type="http://schemas.openxmlformats.org/officeDocument/2006/relationships/diagramLayout" Target="../diagrams/layout71.xml"/><Relationship Id="rId3" Type="http://schemas.openxmlformats.org/officeDocument/2006/relationships/diagramLayout" Target="../diagrams/layout69.xml"/><Relationship Id="rId7" Type="http://schemas.openxmlformats.org/officeDocument/2006/relationships/diagramData" Target="../diagrams/data70.xml"/><Relationship Id="rId12" Type="http://schemas.openxmlformats.org/officeDocument/2006/relationships/diagramData" Target="../diagrams/data71.xml"/><Relationship Id="rId2" Type="http://schemas.openxmlformats.org/officeDocument/2006/relationships/diagramData" Target="../diagrams/data69.xml"/><Relationship Id="rId16" Type="http://schemas.microsoft.com/office/2007/relationships/diagramDrawing" Target="../diagrams/drawing71.xml"/><Relationship Id="rId1" Type="http://schemas.openxmlformats.org/officeDocument/2006/relationships/slideLayout" Target="../slideLayouts/slideLayout7.xml"/><Relationship Id="rId6" Type="http://schemas.microsoft.com/office/2007/relationships/diagramDrawing" Target="../diagrams/drawing69.xml"/><Relationship Id="rId11" Type="http://schemas.microsoft.com/office/2007/relationships/diagramDrawing" Target="../diagrams/drawing70.xml"/><Relationship Id="rId5" Type="http://schemas.openxmlformats.org/officeDocument/2006/relationships/diagramColors" Target="../diagrams/colors69.xml"/><Relationship Id="rId15" Type="http://schemas.openxmlformats.org/officeDocument/2006/relationships/diagramColors" Target="../diagrams/colors71.xml"/><Relationship Id="rId10" Type="http://schemas.openxmlformats.org/officeDocument/2006/relationships/diagramColors" Target="../diagrams/colors70.xml"/><Relationship Id="rId4" Type="http://schemas.openxmlformats.org/officeDocument/2006/relationships/diagramQuickStyle" Target="../diagrams/quickStyle69.xml"/><Relationship Id="rId9" Type="http://schemas.openxmlformats.org/officeDocument/2006/relationships/diagramQuickStyle" Target="../diagrams/quickStyle70.xml"/><Relationship Id="rId14" Type="http://schemas.openxmlformats.org/officeDocument/2006/relationships/diagramQuickStyle" Target="../diagrams/quickStyle71.xml"/></Relationships>
</file>

<file path=ppt/slides/_rels/slide57.xml.rels><?xml version="1.0" encoding="UTF-8" standalone="yes"?>
<Relationships xmlns="http://schemas.openxmlformats.org/package/2006/relationships"><Relationship Id="rId8" Type="http://schemas.openxmlformats.org/officeDocument/2006/relationships/diagramLayout" Target="../diagrams/layout73.xml"/><Relationship Id="rId3" Type="http://schemas.openxmlformats.org/officeDocument/2006/relationships/diagramLayout" Target="../diagrams/layout72.xml"/><Relationship Id="rId7" Type="http://schemas.openxmlformats.org/officeDocument/2006/relationships/diagramData" Target="../diagrams/data73.xml"/><Relationship Id="rId2" Type="http://schemas.openxmlformats.org/officeDocument/2006/relationships/diagramData" Target="../diagrams/data72.xml"/><Relationship Id="rId1" Type="http://schemas.openxmlformats.org/officeDocument/2006/relationships/slideLayout" Target="../slideLayouts/slideLayout7.xml"/><Relationship Id="rId6" Type="http://schemas.microsoft.com/office/2007/relationships/diagramDrawing" Target="../diagrams/drawing72.xml"/><Relationship Id="rId11" Type="http://schemas.microsoft.com/office/2007/relationships/diagramDrawing" Target="../diagrams/drawing73.xml"/><Relationship Id="rId5" Type="http://schemas.openxmlformats.org/officeDocument/2006/relationships/diagramColors" Target="../diagrams/colors72.xml"/><Relationship Id="rId10" Type="http://schemas.openxmlformats.org/officeDocument/2006/relationships/diagramColors" Target="../diagrams/colors73.xml"/><Relationship Id="rId4" Type="http://schemas.openxmlformats.org/officeDocument/2006/relationships/diagramQuickStyle" Target="../diagrams/quickStyle72.xml"/><Relationship Id="rId9" Type="http://schemas.openxmlformats.org/officeDocument/2006/relationships/diagramQuickStyle" Target="../diagrams/quickStyle73.xml"/></Relationships>
</file>

<file path=ppt/slides/_rels/slide58.xml.rels><?xml version="1.0" encoding="UTF-8" standalone="yes"?>
<Relationships xmlns="http://schemas.openxmlformats.org/package/2006/relationships"><Relationship Id="rId8" Type="http://schemas.openxmlformats.org/officeDocument/2006/relationships/diagramLayout" Target="../diagrams/layout75.xml"/><Relationship Id="rId13" Type="http://schemas.openxmlformats.org/officeDocument/2006/relationships/diagramLayout" Target="../diagrams/layout76.xml"/><Relationship Id="rId3" Type="http://schemas.openxmlformats.org/officeDocument/2006/relationships/diagramLayout" Target="../diagrams/layout74.xml"/><Relationship Id="rId7" Type="http://schemas.openxmlformats.org/officeDocument/2006/relationships/diagramData" Target="../diagrams/data75.xml"/><Relationship Id="rId12" Type="http://schemas.openxmlformats.org/officeDocument/2006/relationships/diagramData" Target="../diagrams/data76.xml"/><Relationship Id="rId2" Type="http://schemas.openxmlformats.org/officeDocument/2006/relationships/diagramData" Target="../diagrams/data74.xml"/><Relationship Id="rId16" Type="http://schemas.microsoft.com/office/2007/relationships/diagramDrawing" Target="../diagrams/drawing76.xml"/><Relationship Id="rId1" Type="http://schemas.openxmlformats.org/officeDocument/2006/relationships/slideLayout" Target="../slideLayouts/slideLayout7.xml"/><Relationship Id="rId6" Type="http://schemas.microsoft.com/office/2007/relationships/diagramDrawing" Target="../diagrams/drawing74.xml"/><Relationship Id="rId11" Type="http://schemas.microsoft.com/office/2007/relationships/diagramDrawing" Target="../diagrams/drawing75.xml"/><Relationship Id="rId5" Type="http://schemas.openxmlformats.org/officeDocument/2006/relationships/diagramColors" Target="../diagrams/colors74.xml"/><Relationship Id="rId15" Type="http://schemas.openxmlformats.org/officeDocument/2006/relationships/diagramColors" Target="../diagrams/colors76.xml"/><Relationship Id="rId10" Type="http://schemas.openxmlformats.org/officeDocument/2006/relationships/diagramColors" Target="../diagrams/colors75.xml"/><Relationship Id="rId4" Type="http://schemas.openxmlformats.org/officeDocument/2006/relationships/diagramQuickStyle" Target="../diagrams/quickStyle74.xml"/><Relationship Id="rId9" Type="http://schemas.openxmlformats.org/officeDocument/2006/relationships/diagramQuickStyle" Target="../diagrams/quickStyle75.xml"/><Relationship Id="rId14" Type="http://schemas.openxmlformats.org/officeDocument/2006/relationships/diagramQuickStyle" Target="../diagrams/quickStyle76.xml"/></Relationships>
</file>

<file path=ppt/slides/_rels/slide5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Layout" Target="../diagrams/layout3.xml"/><Relationship Id="rId7" Type="http://schemas.openxmlformats.org/officeDocument/2006/relationships/image" Target="../media/image10.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13.png"/><Relationship Id="rId4" Type="http://schemas.openxmlformats.org/officeDocument/2006/relationships/diagramQuickStyle" Target="../diagrams/quickStyle3.xml"/><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17.png"/><Relationship Id="rId4" Type="http://schemas.openxmlformats.org/officeDocument/2006/relationships/diagramLayout" Target="../diagrams/layout4.xml"/><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smtClean="0"/>
              <a:t>How to</a:t>
            </a:r>
            <a:br>
              <a:rPr lang="en-US" sz="4000" dirty="0" smtClean="0"/>
            </a:br>
            <a:r>
              <a:rPr lang="en-US" sz="4000" dirty="0" smtClean="0"/>
              <a:t>Read/Summarize/Write</a:t>
            </a:r>
            <a:br>
              <a:rPr lang="en-US" sz="4000" dirty="0" smtClean="0"/>
            </a:br>
            <a:r>
              <a:rPr lang="en-US" sz="4000" dirty="0" smtClean="0"/>
              <a:t>a Research Paper</a:t>
            </a:r>
            <a:endParaRPr lang="en-US" sz="4000" dirty="0"/>
          </a:p>
        </p:txBody>
      </p:sp>
      <p:sp>
        <p:nvSpPr>
          <p:cNvPr id="12" name="Subtitle 11"/>
          <p:cNvSpPr>
            <a:spLocks noGrp="1"/>
          </p:cNvSpPr>
          <p:nvPr>
            <p:ph type="subTitle" idx="1"/>
          </p:nvPr>
        </p:nvSpPr>
        <p:spPr/>
        <p:txBody>
          <a:bodyPr>
            <a:normAutofit/>
          </a:bodyPr>
          <a:lstStyle/>
          <a:p>
            <a:r>
              <a:rPr lang="en-US" dirty="0" smtClean="0"/>
              <a:t>CSE 300: Technical Writing &amp; Presentation</a:t>
            </a:r>
          </a:p>
          <a:p>
            <a:endParaRPr lang="en-US" dirty="0"/>
          </a:p>
        </p:txBody>
      </p:sp>
    </p:spTree>
    <p:extLst>
      <p:ext uri="{BB962C8B-B14F-4D97-AF65-F5344CB8AC3E}">
        <p14:creationId xmlns:p14="http://schemas.microsoft.com/office/powerpoint/2010/main" val="13191855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799880" y="750351"/>
            <a:ext cx="2793043" cy="2175729"/>
          </a:xfrm>
          <a:prstGeom prst="rect">
            <a:avLst/>
          </a:prstGeom>
        </p:spPr>
      </p:pic>
      <p:pic>
        <p:nvPicPr>
          <p:cNvPr id="3" name="Picture 2"/>
          <p:cNvPicPr>
            <a:picLocks noChangeAspect="1"/>
          </p:cNvPicPr>
          <p:nvPr/>
        </p:nvPicPr>
        <p:blipFill>
          <a:blip r:embed="rId3"/>
          <a:stretch>
            <a:fillRect/>
          </a:stretch>
        </p:blipFill>
        <p:spPr>
          <a:xfrm>
            <a:off x="968950" y="3763326"/>
            <a:ext cx="2028825" cy="2257425"/>
          </a:xfrm>
          <a:prstGeom prst="rect">
            <a:avLst/>
          </a:prstGeom>
        </p:spPr>
      </p:pic>
      <p:pic>
        <p:nvPicPr>
          <p:cNvPr id="5" name="Picture 4"/>
          <p:cNvPicPr>
            <a:picLocks noChangeAspect="1"/>
          </p:cNvPicPr>
          <p:nvPr/>
        </p:nvPicPr>
        <p:blipFill>
          <a:blip r:embed="rId4"/>
          <a:stretch>
            <a:fillRect/>
          </a:stretch>
        </p:blipFill>
        <p:spPr>
          <a:xfrm>
            <a:off x="5213951" y="693815"/>
            <a:ext cx="3564290" cy="5509818"/>
          </a:xfrm>
          <a:prstGeom prst="rect">
            <a:avLst/>
          </a:prstGeom>
        </p:spPr>
      </p:pic>
      <p:grpSp>
        <p:nvGrpSpPr>
          <p:cNvPr id="7" name="Group 6"/>
          <p:cNvGrpSpPr/>
          <p:nvPr/>
        </p:nvGrpSpPr>
        <p:grpSpPr>
          <a:xfrm>
            <a:off x="8395858" y="2211185"/>
            <a:ext cx="2938623" cy="3059084"/>
            <a:chOff x="8395858" y="2211185"/>
            <a:chExt cx="2938623" cy="3059084"/>
          </a:xfrm>
        </p:grpSpPr>
        <p:sp>
          <p:nvSpPr>
            <p:cNvPr id="4" name="Rectangle 3"/>
            <p:cNvSpPr/>
            <p:nvPr/>
          </p:nvSpPr>
          <p:spPr>
            <a:xfrm>
              <a:off x="8878039" y="3279062"/>
              <a:ext cx="2456442" cy="923330"/>
            </a:xfrm>
            <a:prstGeom prst="rect">
              <a:avLst/>
            </a:prstGeom>
            <a:noFill/>
          </p:spPr>
          <p:txBody>
            <a:bodyPr wrap="none" lIns="91440" tIns="45720" rIns="91440" bIns="45720">
              <a:spAutoFit/>
            </a:bodyPr>
            <a:lstStyle/>
            <a:p>
              <a:pPr algn="ctr"/>
              <a:r>
                <a:rPr lang="en-US" sz="5400" b="1" cap="none" spc="0" dirty="0" err="1" smtClean="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IMRaD</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6" name="Right Brace 5"/>
            <p:cNvSpPr/>
            <p:nvPr/>
          </p:nvSpPr>
          <p:spPr>
            <a:xfrm>
              <a:off x="8395858" y="2211185"/>
              <a:ext cx="581891" cy="3059084"/>
            </a:xfrm>
            <a:prstGeom prst="rightBrace">
              <a:avLst>
                <a:gd name="adj1" fmla="val 8333"/>
                <a:gd name="adj2" fmla="val 49457"/>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Tree>
    <p:extLst>
      <p:ext uri="{BB962C8B-B14F-4D97-AF65-F5344CB8AC3E}">
        <p14:creationId xmlns:p14="http://schemas.microsoft.com/office/powerpoint/2010/main" val="1181753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8937" y="2619375"/>
            <a:ext cx="4610100" cy="1619250"/>
          </a:xfrm>
          <a:prstGeom prst="rect">
            <a:avLst/>
          </a:prstGeom>
        </p:spPr>
      </p:pic>
      <p:pic>
        <p:nvPicPr>
          <p:cNvPr id="6" name="Picture 5"/>
          <p:cNvPicPr>
            <a:picLocks noChangeAspect="1"/>
          </p:cNvPicPr>
          <p:nvPr/>
        </p:nvPicPr>
        <p:blipFill>
          <a:blip r:embed="rId3"/>
          <a:stretch>
            <a:fillRect/>
          </a:stretch>
        </p:blipFill>
        <p:spPr>
          <a:xfrm>
            <a:off x="5959791" y="1027969"/>
            <a:ext cx="1463556" cy="1096254"/>
          </a:xfrm>
          <a:prstGeom prst="rect">
            <a:avLst/>
          </a:prstGeom>
        </p:spPr>
      </p:pic>
      <p:pic>
        <p:nvPicPr>
          <p:cNvPr id="3" name="Picture 2"/>
          <p:cNvPicPr>
            <a:picLocks noChangeAspect="1"/>
          </p:cNvPicPr>
          <p:nvPr/>
        </p:nvPicPr>
        <p:blipFill>
          <a:blip r:embed="rId4"/>
          <a:stretch>
            <a:fillRect/>
          </a:stretch>
        </p:blipFill>
        <p:spPr>
          <a:xfrm>
            <a:off x="7127157" y="693815"/>
            <a:ext cx="3564290" cy="5509818"/>
          </a:xfrm>
          <a:prstGeom prst="rect">
            <a:avLst/>
          </a:prstGeom>
        </p:spPr>
      </p:pic>
    </p:spTree>
    <p:extLst>
      <p:ext uri="{BB962C8B-B14F-4D97-AF65-F5344CB8AC3E}">
        <p14:creationId xmlns:p14="http://schemas.microsoft.com/office/powerpoint/2010/main" val="19509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0"/>
                                        <p:tgtEl>
                                          <p:spTgt spid="6"/>
                                        </p:tgtEl>
                                      </p:cBhvr>
                                    </p:animEffect>
                                  </p:childTnLst>
                                </p:cTn>
                              </p:par>
                            </p:childTnLst>
                          </p:cTn>
                        </p:par>
                        <p:par>
                          <p:cTn id="8" fill="hold">
                            <p:stCondLst>
                              <p:cond delay="5000"/>
                            </p:stCondLst>
                            <p:childTnLst>
                              <p:par>
                                <p:cTn id="9" presetID="42" presetClass="path" presetSubtype="0" accel="50000" decel="50000" fill="hold" nodeType="afterEffect">
                                  <p:stCondLst>
                                    <p:cond delay="0"/>
                                  </p:stCondLst>
                                  <p:childTnLst>
                                    <p:animMotion origin="layout" path="M 1.875E-6 -1.11111E-6 L -0.00195 0.59676 " pathEditMode="relative" rAng="0" ptsTypes="AA">
                                      <p:cBhvr>
                                        <p:cTn id="10" dur="5000" fill="hold"/>
                                        <p:tgtEl>
                                          <p:spTgt spid="6"/>
                                        </p:tgtEl>
                                        <p:attrNameLst>
                                          <p:attrName>ppt_x</p:attrName>
                                          <p:attrName>ppt_y</p:attrName>
                                        </p:attrNameLst>
                                      </p:cBhvr>
                                      <p:rCtr x="-104" y="29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8937" y="1023661"/>
            <a:ext cx="4610100" cy="1619250"/>
          </a:xfrm>
          <a:prstGeom prst="rect">
            <a:avLst/>
          </a:prstGeom>
        </p:spPr>
      </p:pic>
      <p:pic>
        <p:nvPicPr>
          <p:cNvPr id="3" name="Picture 2"/>
          <p:cNvPicPr>
            <a:picLocks noChangeAspect="1"/>
          </p:cNvPicPr>
          <p:nvPr/>
        </p:nvPicPr>
        <p:blipFill>
          <a:blip r:embed="rId3"/>
          <a:stretch>
            <a:fillRect/>
          </a:stretch>
        </p:blipFill>
        <p:spPr>
          <a:xfrm>
            <a:off x="7127157" y="693815"/>
            <a:ext cx="3564290" cy="5509818"/>
          </a:xfrm>
          <a:prstGeom prst="rect">
            <a:avLst/>
          </a:prstGeom>
        </p:spPr>
      </p:pic>
      <p:graphicFrame>
        <p:nvGraphicFramePr>
          <p:cNvPr id="4" name="Diagram 3"/>
          <p:cNvGraphicFramePr/>
          <p:nvPr>
            <p:extLst>
              <p:ext uri="{D42A27DB-BD31-4B8C-83A1-F6EECF244321}">
                <p14:modId xmlns:p14="http://schemas.microsoft.com/office/powerpoint/2010/main" val="1561362534"/>
              </p:ext>
            </p:extLst>
          </p:nvPr>
        </p:nvGraphicFramePr>
        <p:xfrm>
          <a:off x="902449" y="3370730"/>
          <a:ext cx="4315010" cy="18646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800235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033936" y="4002736"/>
            <a:ext cx="4315010" cy="1864658"/>
            <a:chOff x="0" y="0"/>
            <a:chExt cx="4315010" cy="1864658"/>
          </a:xfrm>
        </p:grpSpPr>
        <p:sp>
          <p:nvSpPr>
            <p:cNvPr id="8" name="Rounded Rectangle 7"/>
            <p:cNvSpPr/>
            <p:nvPr/>
          </p:nvSpPr>
          <p:spPr>
            <a:xfrm>
              <a:off x="0" y="0"/>
              <a:ext cx="4315010" cy="1864658"/>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9" name="Rounded Rectangle 4"/>
            <p:cNvSpPr txBox="1"/>
            <p:nvPr/>
          </p:nvSpPr>
          <p:spPr>
            <a:xfrm>
              <a:off x="1049467" y="0"/>
              <a:ext cx="3265542" cy="18646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lvl="0" algn="l" defTabSz="2444750">
                <a:lnSpc>
                  <a:spcPct val="90000"/>
                </a:lnSpc>
                <a:spcBef>
                  <a:spcPct val="0"/>
                </a:spcBef>
                <a:spcAft>
                  <a:spcPct val="35000"/>
                </a:spcAft>
              </a:pPr>
              <a:r>
                <a:rPr lang="en-US" sz="5500" kern="1200" dirty="0" smtClean="0"/>
                <a:t>Multi-Pass Approach</a:t>
              </a:r>
              <a:endParaRPr lang="en-US" sz="5500" kern="1200" dirty="0"/>
            </a:p>
          </p:txBody>
        </p:sp>
      </p:grpSp>
      <p:sp>
        <p:nvSpPr>
          <p:cNvPr id="7" name="Rounded Rectangle 6"/>
          <p:cNvSpPr/>
          <p:nvPr/>
        </p:nvSpPr>
        <p:spPr>
          <a:xfrm>
            <a:off x="1220401" y="4189201"/>
            <a:ext cx="863002" cy="1491726"/>
          </a:xfrm>
          <a:prstGeom prst="roundRect">
            <a:avLst>
              <a:gd name="adj" fmla="val 10000"/>
            </a:avLst>
          </a:prstGeom>
          <a:blipFill rotWithShape="1">
            <a:blip r:embed="rId2" cstate="prin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aphicFrame>
        <p:nvGraphicFramePr>
          <p:cNvPr id="10" name="Diagram 9"/>
          <p:cNvGraphicFramePr/>
          <p:nvPr>
            <p:extLst>
              <p:ext uri="{D42A27DB-BD31-4B8C-83A1-F6EECF244321}">
                <p14:modId xmlns:p14="http://schemas.microsoft.com/office/powerpoint/2010/main" val="677465219"/>
              </p:ext>
            </p:extLst>
          </p:nvPr>
        </p:nvGraphicFramePr>
        <p:xfrm>
          <a:off x="360979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91011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033936" y="829233"/>
            <a:ext cx="4315010" cy="1864658"/>
            <a:chOff x="0" y="0"/>
            <a:chExt cx="4315010" cy="1864658"/>
          </a:xfrm>
        </p:grpSpPr>
        <p:sp>
          <p:nvSpPr>
            <p:cNvPr id="8" name="Rounded Rectangle 7"/>
            <p:cNvSpPr/>
            <p:nvPr/>
          </p:nvSpPr>
          <p:spPr>
            <a:xfrm>
              <a:off x="0" y="0"/>
              <a:ext cx="4315010" cy="1864658"/>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9" name="Rounded Rectangle 4"/>
            <p:cNvSpPr txBox="1"/>
            <p:nvPr/>
          </p:nvSpPr>
          <p:spPr>
            <a:xfrm>
              <a:off x="1049467" y="0"/>
              <a:ext cx="3265542" cy="18646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lvl="0" algn="l" defTabSz="2444750">
                <a:lnSpc>
                  <a:spcPct val="90000"/>
                </a:lnSpc>
                <a:spcBef>
                  <a:spcPct val="0"/>
                </a:spcBef>
                <a:spcAft>
                  <a:spcPct val="35000"/>
                </a:spcAft>
              </a:pPr>
              <a:r>
                <a:rPr lang="en-US" sz="8800" kern="1200" dirty="0" smtClean="0"/>
                <a:t>Pass 1</a:t>
              </a:r>
              <a:endParaRPr lang="en-US" sz="8800" kern="1200" dirty="0"/>
            </a:p>
          </p:txBody>
        </p:sp>
      </p:grpSp>
      <p:sp>
        <p:nvSpPr>
          <p:cNvPr id="7" name="Rounded Rectangle 6"/>
          <p:cNvSpPr/>
          <p:nvPr/>
        </p:nvSpPr>
        <p:spPr>
          <a:xfrm>
            <a:off x="1220401" y="1015698"/>
            <a:ext cx="863002" cy="1491726"/>
          </a:xfrm>
          <a:prstGeom prst="roundRect">
            <a:avLst>
              <a:gd name="adj" fmla="val 10000"/>
            </a:avLst>
          </a:prstGeom>
          <a:blipFill rotWithShape="1">
            <a:blip r:embed="rId2" cstate="prin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pic>
        <p:nvPicPr>
          <p:cNvPr id="11" name="Picture 10"/>
          <p:cNvPicPr>
            <a:picLocks noChangeAspect="1"/>
          </p:cNvPicPr>
          <p:nvPr/>
        </p:nvPicPr>
        <p:blipFill>
          <a:blip r:embed="rId3"/>
          <a:stretch>
            <a:fillRect/>
          </a:stretch>
        </p:blipFill>
        <p:spPr>
          <a:xfrm>
            <a:off x="7736753" y="693815"/>
            <a:ext cx="3564290" cy="5509818"/>
          </a:xfrm>
          <a:prstGeom prst="rect">
            <a:avLst/>
          </a:prstGeom>
        </p:spPr>
      </p:pic>
      <p:pic>
        <p:nvPicPr>
          <p:cNvPr id="3" name="Picture 2"/>
          <p:cNvPicPr>
            <a:picLocks noChangeAspect="1"/>
          </p:cNvPicPr>
          <p:nvPr/>
        </p:nvPicPr>
        <p:blipFill>
          <a:blip r:embed="rId4"/>
          <a:stretch>
            <a:fillRect/>
          </a:stretch>
        </p:blipFill>
        <p:spPr>
          <a:xfrm>
            <a:off x="9129921" y="1661349"/>
            <a:ext cx="1217103" cy="1032542"/>
          </a:xfrm>
          <a:prstGeom prst="rect">
            <a:avLst/>
          </a:prstGeom>
          <a:solidFill>
            <a:schemeClr val="accent1">
              <a:hueOff val="0"/>
              <a:satOff val="0"/>
              <a:lumOff val="0"/>
              <a:alpha val="0"/>
            </a:schemeClr>
          </a:solidFill>
        </p:spPr>
      </p:pic>
      <p:pic>
        <p:nvPicPr>
          <p:cNvPr id="12" name="Picture 11"/>
          <p:cNvPicPr>
            <a:picLocks noChangeAspect="1"/>
          </p:cNvPicPr>
          <p:nvPr/>
        </p:nvPicPr>
        <p:blipFill>
          <a:blip r:embed="rId4"/>
          <a:stretch>
            <a:fillRect/>
          </a:stretch>
        </p:blipFill>
        <p:spPr>
          <a:xfrm>
            <a:off x="9201637" y="5159470"/>
            <a:ext cx="1019392" cy="864812"/>
          </a:xfrm>
          <a:prstGeom prst="rect">
            <a:avLst/>
          </a:prstGeom>
          <a:solidFill>
            <a:schemeClr val="accent1">
              <a:hueOff val="0"/>
              <a:satOff val="0"/>
              <a:lumOff val="0"/>
              <a:alpha val="0"/>
            </a:schemeClr>
          </a:solidFill>
        </p:spPr>
      </p:pic>
      <p:pic>
        <p:nvPicPr>
          <p:cNvPr id="4" name="Picture 3"/>
          <p:cNvPicPr>
            <a:picLocks noChangeAspect="1"/>
          </p:cNvPicPr>
          <p:nvPr/>
        </p:nvPicPr>
        <p:blipFill>
          <a:blip r:embed="rId5"/>
          <a:stretch>
            <a:fillRect/>
          </a:stretch>
        </p:blipFill>
        <p:spPr>
          <a:xfrm rot="16200000">
            <a:off x="6110137" y="3375689"/>
            <a:ext cx="2118198" cy="1135034"/>
          </a:xfrm>
          <a:prstGeom prst="rect">
            <a:avLst/>
          </a:prstGeom>
        </p:spPr>
      </p:pic>
      <p:sp>
        <p:nvSpPr>
          <p:cNvPr id="5" name="TextBox 4"/>
          <p:cNvSpPr txBox="1"/>
          <p:nvPr/>
        </p:nvSpPr>
        <p:spPr>
          <a:xfrm rot="19207514">
            <a:off x="8618372" y="3282080"/>
            <a:ext cx="1988045" cy="1200329"/>
          </a:xfrm>
          <a:prstGeom prst="rect">
            <a:avLst/>
          </a:prstGeom>
          <a:noFill/>
        </p:spPr>
        <p:txBody>
          <a:bodyPr wrap="square" rtlCol="0">
            <a:spAutoFit/>
          </a:bodyPr>
          <a:lstStyle/>
          <a:p>
            <a:r>
              <a:rPr lang="en-US" sz="3600" dirty="0" smtClean="0">
                <a:solidFill>
                  <a:srgbClr val="FF0000"/>
                </a:solidFill>
                <a:latin typeface="Agency FB" panose="020B0503020202020204" pitchFamily="34" charset="0"/>
              </a:rPr>
              <a:t>Headings</a:t>
            </a:r>
          </a:p>
          <a:p>
            <a:r>
              <a:rPr lang="en-US" sz="3600" dirty="0" smtClean="0">
                <a:solidFill>
                  <a:srgbClr val="FF0000"/>
                </a:solidFill>
                <a:latin typeface="Agency FB" panose="020B0503020202020204" pitchFamily="34" charset="0"/>
              </a:rPr>
              <a:t>Sub-heading</a:t>
            </a:r>
            <a:endParaRPr lang="en-US" sz="3600" dirty="0">
              <a:solidFill>
                <a:srgbClr val="FF0000"/>
              </a:solidFill>
              <a:latin typeface="Agency FB" panose="020B0503020202020204" pitchFamily="34" charset="0"/>
            </a:endParaRPr>
          </a:p>
        </p:txBody>
      </p:sp>
      <p:pic>
        <p:nvPicPr>
          <p:cNvPr id="2" name="Picture 1"/>
          <p:cNvPicPr>
            <a:picLocks noChangeAspect="1"/>
          </p:cNvPicPr>
          <p:nvPr/>
        </p:nvPicPr>
        <p:blipFill>
          <a:blip r:embed="rId6">
            <a:extLst>
              <a:ext uri="{BEBA8EAE-BF5A-486C-A8C5-ECC9F3942E4B}">
                <a14:imgProps xmlns:a14="http://schemas.microsoft.com/office/drawing/2010/main">
                  <a14:imgLayer r:embed="rId7">
                    <a14:imgEffect>
                      <a14:artisticPlasticWrap/>
                    </a14:imgEffect>
                  </a14:imgLayer>
                </a14:imgProps>
              </a:ext>
            </a:extLst>
          </a:blip>
          <a:stretch>
            <a:fillRect/>
          </a:stretch>
        </p:blipFill>
        <p:spPr>
          <a:xfrm>
            <a:off x="3652232" y="4083648"/>
            <a:ext cx="2857500" cy="1828800"/>
          </a:xfrm>
          <a:prstGeom prst="rect">
            <a:avLst/>
          </a:prstGeom>
        </p:spPr>
      </p:pic>
      <p:cxnSp>
        <p:nvCxnSpPr>
          <p:cNvPr id="13" name="Straight Arrow Connector 12"/>
          <p:cNvCxnSpPr/>
          <p:nvPr/>
        </p:nvCxnSpPr>
        <p:spPr>
          <a:xfrm flipH="1">
            <a:off x="5781822" y="3653345"/>
            <a:ext cx="590843" cy="4922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8"/>
          <a:stretch>
            <a:fillRect/>
          </a:stretch>
        </p:blipFill>
        <p:spPr>
          <a:xfrm>
            <a:off x="3078885" y="4998048"/>
            <a:ext cx="906414" cy="906414"/>
          </a:xfrm>
          <a:prstGeom prst="rect">
            <a:avLst/>
          </a:prstGeom>
        </p:spPr>
      </p:pic>
      <p:pic>
        <p:nvPicPr>
          <p:cNvPr id="16" name="Picture 15"/>
          <p:cNvPicPr>
            <a:picLocks noChangeAspect="1"/>
          </p:cNvPicPr>
          <p:nvPr/>
        </p:nvPicPr>
        <p:blipFill>
          <a:blip r:embed="rId9"/>
          <a:stretch>
            <a:fillRect/>
          </a:stretch>
        </p:blipFill>
        <p:spPr>
          <a:xfrm>
            <a:off x="6224498" y="1191296"/>
            <a:ext cx="1495425" cy="1419225"/>
          </a:xfrm>
          <a:prstGeom prst="rect">
            <a:avLst/>
          </a:prstGeom>
        </p:spPr>
      </p:pic>
      <p:pic>
        <p:nvPicPr>
          <p:cNvPr id="20" name="Picture 19"/>
          <p:cNvPicPr>
            <a:picLocks noChangeAspect="1"/>
          </p:cNvPicPr>
          <p:nvPr/>
        </p:nvPicPr>
        <p:blipFill>
          <a:blip r:embed="rId10"/>
          <a:stretch>
            <a:fillRect/>
          </a:stretch>
        </p:blipFill>
        <p:spPr>
          <a:xfrm>
            <a:off x="1005250" y="4185812"/>
            <a:ext cx="1703823" cy="1583198"/>
          </a:xfrm>
          <a:prstGeom prst="rect">
            <a:avLst/>
          </a:prstGeom>
        </p:spPr>
      </p:pic>
    </p:spTree>
    <p:extLst>
      <p:ext uri="{BB962C8B-B14F-4D97-AF65-F5344CB8AC3E}">
        <p14:creationId xmlns:p14="http://schemas.microsoft.com/office/powerpoint/2010/main" val="2066880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500"/>
                                        <p:tgtEl>
                                          <p:spTgt spid="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par>
                          <p:cTn id="27" fill="hold">
                            <p:stCondLst>
                              <p:cond delay="500"/>
                            </p:stCondLst>
                            <p:childTnLst>
                              <p:par>
                                <p:cTn id="28" presetID="10" presetClass="entr" presetSubtype="0"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0-#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33936" y="829233"/>
            <a:ext cx="4315010" cy="1864658"/>
            <a:chOff x="0" y="0"/>
            <a:chExt cx="4315010" cy="1864658"/>
          </a:xfrm>
        </p:grpSpPr>
        <p:sp>
          <p:nvSpPr>
            <p:cNvPr id="3" name="Rounded Rectangle 2"/>
            <p:cNvSpPr/>
            <p:nvPr/>
          </p:nvSpPr>
          <p:spPr>
            <a:xfrm>
              <a:off x="0" y="0"/>
              <a:ext cx="4315010" cy="1864658"/>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4" name="Rounded Rectangle 4"/>
            <p:cNvSpPr txBox="1"/>
            <p:nvPr/>
          </p:nvSpPr>
          <p:spPr>
            <a:xfrm>
              <a:off x="1049467" y="0"/>
              <a:ext cx="3265542" cy="18646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lvl="0" algn="l" defTabSz="2444750">
                <a:lnSpc>
                  <a:spcPct val="90000"/>
                </a:lnSpc>
                <a:spcBef>
                  <a:spcPct val="0"/>
                </a:spcBef>
                <a:spcAft>
                  <a:spcPct val="35000"/>
                </a:spcAft>
              </a:pPr>
              <a:r>
                <a:rPr lang="en-US" sz="8800" kern="1200" dirty="0" smtClean="0"/>
                <a:t>Pass 1</a:t>
              </a:r>
              <a:endParaRPr lang="en-US" sz="8800" kern="1200" dirty="0"/>
            </a:p>
          </p:txBody>
        </p:sp>
      </p:grpSp>
      <p:sp>
        <p:nvSpPr>
          <p:cNvPr id="5" name="Rounded Rectangle 4"/>
          <p:cNvSpPr/>
          <p:nvPr/>
        </p:nvSpPr>
        <p:spPr>
          <a:xfrm>
            <a:off x="1220401" y="1015698"/>
            <a:ext cx="863002" cy="1491726"/>
          </a:xfrm>
          <a:prstGeom prst="roundRect">
            <a:avLst>
              <a:gd name="adj" fmla="val 10000"/>
            </a:avLst>
          </a:prstGeom>
          <a:blipFill rotWithShape="1">
            <a:blip r:embed="rId2" cstate="prin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aphicFrame>
        <p:nvGraphicFramePr>
          <p:cNvPr id="13" name="Diagram 12"/>
          <p:cNvGraphicFramePr/>
          <p:nvPr>
            <p:extLst>
              <p:ext uri="{D42A27DB-BD31-4B8C-83A1-F6EECF244321}">
                <p14:modId xmlns:p14="http://schemas.microsoft.com/office/powerpoint/2010/main" val="653378340"/>
              </p:ext>
            </p:extLst>
          </p:nvPr>
        </p:nvGraphicFramePr>
        <p:xfrm>
          <a:off x="3609788" y="322730"/>
          <a:ext cx="9299388" cy="6138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Picture 13"/>
          <p:cNvPicPr>
            <a:picLocks noChangeAspect="1"/>
          </p:cNvPicPr>
          <p:nvPr/>
        </p:nvPicPr>
        <p:blipFill>
          <a:blip r:embed="rId8"/>
          <a:stretch>
            <a:fillRect/>
          </a:stretch>
        </p:blipFill>
        <p:spPr>
          <a:xfrm>
            <a:off x="1049483" y="2800223"/>
            <a:ext cx="2514600" cy="1085850"/>
          </a:xfrm>
          <a:prstGeom prst="rect">
            <a:avLst/>
          </a:prstGeom>
        </p:spPr>
      </p:pic>
      <p:pic>
        <p:nvPicPr>
          <p:cNvPr id="15" name="Picture 14"/>
          <p:cNvPicPr>
            <a:picLocks noChangeAspect="1"/>
          </p:cNvPicPr>
          <p:nvPr/>
        </p:nvPicPr>
        <p:blipFill>
          <a:blip r:embed="rId9"/>
          <a:stretch>
            <a:fillRect/>
          </a:stretch>
        </p:blipFill>
        <p:spPr>
          <a:xfrm>
            <a:off x="1115693" y="3934821"/>
            <a:ext cx="2028825" cy="2257425"/>
          </a:xfrm>
          <a:prstGeom prst="rect">
            <a:avLst/>
          </a:prstGeom>
        </p:spPr>
      </p:pic>
      <p:sp>
        <p:nvSpPr>
          <p:cNvPr id="8" name="Flowchart: Connector 7"/>
          <p:cNvSpPr/>
          <p:nvPr/>
        </p:nvSpPr>
        <p:spPr>
          <a:xfrm>
            <a:off x="5439381" y="1714248"/>
            <a:ext cx="1587431" cy="152399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Correct</a:t>
            </a:r>
          </a:p>
          <a:p>
            <a:pPr algn="ctr"/>
            <a:r>
              <a:rPr lang="en-US" sz="1200" dirty="0" smtClean="0"/>
              <a:t>(Assumptions)</a:t>
            </a:r>
            <a:endParaRPr lang="en-US" dirty="0"/>
          </a:p>
        </p:txBody>
      </p:sp>
      <p:sp>
        <p:nvSpPr>
          <p:cNvPr id="12" name="Flowchart: Connector 11"/>
          <p:cNvSpPr/>
          <p:nvPr/>
        </p:nvSpPr>
        <p:spPr>
          <a:xfrm>
            <a:off x="9629218" y="1693813"/>
            <a:ext cx="1430678" cy="1410789"/>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Category</a:t>
            </a:r>
            <a:endParaRPr lang="en-US" dirty="0"/>
          </a:p>
        </p:txBody>
      </p:sp>
      <p:cxnSp>
        <p:nvCxnSpPr>
          <p:cNvPr id="10" name="Straight Connector 9"/>
          <p:cNvCxnSpPr/>
          <p:nvPr/>
        </p:nvCxnSpPr>
        <p:spPr>
          <a:xfrm>
            <a:off x="8268789" y="2507424"/>
            <a:ext cx="136042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930017" y="2617620"/>
            <a:ext cx="136042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10">
            <a:extLst>
              <a:ext uri="{BEBA8EAE-BF5A-486C-A8C5-ECC9F3942E4B}">
                <a14:imgProps xmlns:a14="http://schemas.microsoft.com/office/drawing/2010/main">
                  <a14:imgLayer r:embed="rId11">
                    <a14:imgEffect>
                      <a14:artisticPastelsSmooth/>
                    </a14:imgEffect>
                  </a14:imgLayer>
                </a14:imgProps>
              </a:ext>
            </a:extLst>
          </a:blip>
          <a:stretch>
            <a:fillRect/>
          </a:stretch>
        </p:blipFill>
        <p:spPr>
          <a:xfrm>
            <a:off x="2949980" y="3875527"/>
            <a:ext cx="2124075" cy="2152650"/>
          </a:xfrm>
          <a:prstGeom prst="rect">
            <a:avLst/>
          </a:prstGeom>
        </p:spPr>
      </p:pic>
    </p:spTree>
    <p:extLst>
      <p:ext uri="{BB962C8B-B14F-4D97-AF65-F5344CB8AC3E}">
        <p14:creationId xmlns:p14="http://schemas.microsoft.com/office/powerpoint/2010/main" val="241363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right)">
                                      <p:cBhvr>
                                        <p:cTn id="20" dur="500"/>
                                        <p:tgtEl>
                                          <p:spTgt spid="16"/>
                                        </p:tgtEl>
                                      </p:cBhvr>
                                    </p:animEffect>
                                  </p:childTnLst>
                                </p:cTn>
                              </p:par>
                              <p:par>
                                <p:cTn id="21" presetID="22" presetClass="entr" presetSubtype="2"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right)">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P spid="8"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1033936" y="829233"/>
            <a:ext cx="4315010" cy="1864658"/>
            <a:chOff x="1033936" y="829233"/>
            <a:chExt cx="4315010" cy="1864658"/>
          </a:xfrm>
        </p:grpSpPr>
        <p:grpSp>
          <p:nvGrpSpPr>
            <p:cNvPr id="5" name="Group 4"/>
            <p:cNvGrpSpPr/>
            <p:nvPr/>
          </p:nvGrpSpPr>
          <p:grpSpPr>
            <a:xfrm>
              <a:off x="1033936" y="829233"/>
              <a:ext cx="4315010" cy="1864658"/>
              <a:chOff x="0" y="0"/>
              <a:chExt cx="4315010" cy="1864658"/>
            </a:xfrm>
          </p:grpSpPr>
          <p:sp>
            <p:nvSpPr>
              <p:cNvPr id="6" name="Rounded Rectangle 5"/>
              <p:cNvSpPr/>
              <p:nvPr/>
            </p:nvSpPr>
            <p:spPr>
              <a:xfrm>
                <a:off x="0" y="0"/>
                <a:ext cx="4315010" cy="1864658"/>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7" name="Rounded Rectangle 4"/>
              <p:cNvSpPr txBox="1"/>
              <p:nvPr/>
            </p:nvSpPr>
            <p:spPr>
              <a:xfrm>
                <a:off x="1049467" y="0"/>
                <a:ext cx="3265542" cy="18646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lvl="0" algn="l" defTabSz="2444750">
                  <a:lnSpc>
                    <a:spcPct val="90000"/>
                  </a:lnSpc>
                  <a:spcBef>
                    <a:spcPct val="0"/>
                  </a:spcBef>
                  <a:spcAft>
                    <a:spcPct val="35000"/>
                  </a:spcAft>
                </a:pPr>
                <a:r>
                  <a:rPr lang="en-US" sz="8800" kern="1200" dirty="0" smtClean="0"/>
                  <a:t>Pass 2</a:t>
                </a:r>
                <a:endParaRPr lang="en-US" sz="8800" kern="1200" dirty="0"/>
              </a:p>
            </p:txBody>
          </p:sp>
        </p:grpSp>
        <p:sp>
          <p:nvSpPr>
            <p:cNvPr id="8" name="Rounded Rectangle 7"/>
            <p:cNvSpPr/>
            <p:nvPr/>
          </p:nvSpPr>
          <p:spPr>
            <a:xfrm>
              <a:off x="1220401" y="1015698"/>
              <a:ext cx="863002" cy="1491726"/>
            </a:xfrm>
            <a:prstGeom prst="roundRect">
              <a:avLst>
                <a:gd name="adj" fmla="val 10000"/>
              </a:avLst>
            </a:prstGeom>
            <a:blipFill rotWithShape="1">
              <a:blip r:embed="rId2" cstate="prin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pic>
        <p:nvPicPr>
          <p:cNvPr id="10" name="Picture 9"/>
          <p:cNvPicPr>
            <a:picLocks noChangeAspect="1"/>
          </p:cNvPicPr>
          <p:nvPr/>
        </p:nvPicPr>
        <p:blipFill>
          <a:blip r:embed="rId3"/>
          <a:stretch>
            <a:fillRect/>
          </a:stretch>
        </p:blipFill>
        <p:spPr>
          <a:xfrm>
            <a:off x="7736753" y="693815"/>
            <a:ext cx="3564290" cy="5509818"/>
          </a:xfrm>
          <a:prstGeom prst="rect">
            <a:avLst/>
          </a:prstGeom>
        </p:spPr>
      </p:pic>
      <p:pic>
        <p:nvPicPr>
          <p:cNvPr id="11" name="Picture 10"/>
          <p:cNvPicPr>
            <a:picLocks noChangeAspect="1"/>
          </p:cNvPicPr>
          <p:nvPr/>
        </p:nvPicPr>
        <p:blipFill>
          <a:blip r:embed="rId4"/>
          <a:stretch>
            <a:fillRect/>
          </a:stretch>
        </p:blipFill>
        <p:spPr>
          <a:xfrm>
            <a:off x="8484468" y="3579796"/>
            <a:ext cx="1217103" cy="1032542"/>
          </a:xfrm>
          <a:prstGeom prst="rect">
            <a:avLst/>
          </a:prstGeom>
          <a:solidFill>
            <a:schemeClr val="accent1">
              <a:hueOff val="0"/>
              <a:satOff val="0"/>
              <a:lumOff val="0"/>
              <a:alpha val="0"/>
            </a:schemeClr>
          </a:solidFill>
        </p:spPr>
      </p:pic>
      <p:pic>
        <p:nvPicPr>
          <p:cNvPr id="12" name="Picture 11"/>
          <p:cNvPicPr>
            <a:picLocks noChangeAspect="1"/>
          </p:cNvPicPr>
          <p:nvPr/>
        </p:nvPicPr>
        <p:blipFill>
          <a:blip r:embed="rId5" cstate="print"/>
          <a:stretch>
            <a:fillRect/>
          </a:stretch>
        </p:blipFill>
        <p:spPr>
          <a:xfrm>
            <a:off x="4666127" y="3006050"/>
            <a:ext cx="2857500" cy="1890713"/>
          </a:xfrm>
          <a:prstGeom prst="rect">
            <a:avLst/>
          </a:prstGeom>
        </p:spPr>
      </p:pic>
      <p:pic>
        <p:nvPicPr>
          <p:cNvPr id="13" name="Picture 12"/>
          <p:cNvPicPr>
            <a:picLocks noChangeAspect="1"/>
          </p:cNvPicPr>
          <p:nvPr/>
        </p:nvPicPr>
        <p:blipFill>
          <a:blip r:embed="rId6" cstate="print"/>
          <a:stretch>
            <a:fillRect/>
          </a:stretch>
        </p:blipFill>
        <p:spPr>
          <a:xfrm>
            <a:off x="6390583" y="710891"/>
            <a:ext cx="985838" cy="2177415"/>
          </a:xfrm>
          <a:prstGeom prst="rect">
            <a:avLst/>
          </a:prstGeom>
        </p:spPr>
      </p:pic>
      <p:sp>
        <p:nvSpPr>
          <p:cNvPr id="14" name="Right Arrow 13"/>
          <p:cNvSpPr/>
          <p:nvPr/>
        </p:nvSpPr>
        <p:spPr>
          <a:xfrm rot="10800000">
            <a:off x="7587823" y="3923498"/>
            <a:ext cx="519953" cy="345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rot="12273878">
            <a:off x="7401927" y="2631698"/>
            <a:ext cx="487869" cy="374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7"/>
          <a:stretch>
            <a:fillRect/>
          </a:stretch>
        </p:blipFill>
        <p:spPr>
          <a:xfrm>
            <a:off x="9911434" y="3528192"/>
            <a:ext cx="910683" cy="1084146"/>
          </a:xfrm>
          <a:prstGeom prst="rect">
            <a:avLst/>
          </a:prstGeom>
        </p:spPr>
      </p:pic>
      <p:pic>
        <p:nvPicPr>
          <p:cNvPr id="17" name="Picture 16"/>
          <p:cNvPicPr>
            <a:picLocks noChangeAspect="1"/>
          </p:cNvPicPr>
          <p:nvPr/>
        </p:nvPicPr>
        <p:blipFill>
          <a:blip r:embed="rId8">
            <a:extLst>
              <a:ext uri="{BEBA8EAE-BF5A-486C-A8C5-ECC9F3942E4B}">
                <a14:imgProps xmlns:a14="http://schemas.microsoft.com/office/drawing/2010/main">
                  <a14:imgLayer r:embed="rId9">
                    <a14:imgEffect>
                      <a14:artisticPlasticWrap/>
                    </a14:imgEffect>
                  </a14:imgLayer>
                </a14:imgProps>
              </a:ext>
            </a:extLst>
          </a:blip>
          <a:stretch>
            <a:fillRect/>
          </a:stretch>
        </p:blipFill>
        <p:spPr>
          <a:xfrm>
            <a:off x="5582022" y="4896763"/>
            <a:ext cx="1790762" cy="1146088"/>
          </a:xfrm>
          <a:prstGeom prst="rect">
            <a:avLst/>
          </a:prstGeom>
        </p:spPr>
      </p:pic>
      <p:pic>
        <p:nvPicPr>
          <p:cNvPr id="18" name="Picture 17"/>
          <p:cNvPicPr>
            <a:picLocks noChangeAspect="1"/>
          </p:cNvPicPr>
          <p:nvPr/>
        </p:nvPicPr>
        <p:blipFill>
          <a:blip r:embed="rId10"/>
          <a:stretch>
            <a:fillRect/>
          </a:stretch>
        </p:blipFill>
        <p:spPr>
          <a:xfrm>
            <a:off x="5010228" y="5154576"/>
            <a:ext cx="615377" cy="882184"/>
          </a:xfrm>
          <a:prstGeom prst="rect">
            <a:avLst/>
          </a:prstGeom>
        </p:spPr>
      </p:pic>
      <p:pic>
        <p:nvPicPr>
          <p:cNvPr id="19" name="Picture 18"/>
          <p:cNvPicPr>
            <a:picLocks noChangeAspect="1"/>
          </p:cNvPicPr>
          <p:nvPr/>
        </p:nvPicPr>
        <p:blipFill>
          <a:blip r:embed="rId11" cstate="print"/>
          <a:stretch>
            <a:fillRect/>
          </a:stretch>
        </p:blipFill>
        <p:spPr>
          <a:xfrm>
            <a:off x="5985937" y="5355554"/>
            <a:ext cx="651213" cy="552463"/>
          </a:xfrm>
          <a:prstGeom prst="rect">
            <a:avLst/>
          </a:prstGeom>
          <a:solidFill>
            <a:schemeClr val="accent1">
              <a:hueOff val="0"/>
              <a:satOff val="0"/>
              <a:lumOff val="0"/>
              <a:alpha val="0"/>
            </a:schemeClr>
          </a:solidFill>
        </p:spPr>
      </p:pic>
      <p:pic>
        <p:nvPicPr>
          <p:cNvPr id="20" name="Picture 19"/>
          <p:cNvPicPr>
            <a:picLocks noChangeAspect="1"/>
          </p:cNvPicPr>
          <p:nvPr/>
        </p:nvPicPr>
        <p:blipFill>
          <a:blip r:embed="rId12"/>
          <a:stretch>
            <a:fillRect/>
          </a:stretch>
        </p:blipFill>
        <p:spPr>
          <a:xfrm>
            <a:off x="1355180" y="3416950"/>
            <a:ext cx="2085975" cy="2390775"/>
          </a:xfrm>
          <a:prstGeom prst="rect">
            <a:avLst/>
          </a:prstGeom>
        </p:spPr>
      </p:pic>
    </p:spTree>
    <p:extLst>
      <p:ext uri="{BB962C8B-B14F-4D97-AF65-F5344CB8AC3E}">
        <p14:creationId xmlns:p14="http://schemas.microsoft.com/office/powerpoint/2010/main" val="29493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33936" y="829233"/>
            <a:ext cx="4315010" cy="1864658"/>
            <a:chOff x="1033936" y="829233"/>
            <a:chExt cx="4315010" cy="1864658"/>
          </a:xfrm>
        </p:grpSpPr>
        <p:grpSp>
          <p:nvGrpSpPr>
            <p:cNvPr id="3" name="Group 2"/>
            <p:cNvGrpSpPr/>
            <p:nvPr/>
          </p:nvGrpSpPr>
          <p:grpSpPr>
            <a:xfrm>
              <a:off x="1033936" y="829233"/>
              <a:ext cx="4315010" cy="1864658"/>
              <a:chOff x="0" y="0"/>
              <a:chExt cx="4315010" cy="1864658"/>
            </a:xfrm>
          </p:grpSpPr>
          <p:sp>
            <p:nvSpPr>
              <p:cNvPr id="5" name="Rounded Rectangle 4"/>
              <p:cNvSpPr/>
              <p:nvPr/>
            </p:nvSpPr>
            <p:spPr>
              <a:xfrm>
                <a:off x="0" y="0"/>
                <a:ext cx="4315010" cy="1864658"/>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6" name="Rounded Rectangle 4"/>
              <p:cNvSpPr txBox="1"/>
              <p:nvPr/>
            </p:nvSpPr>
            <p:spPr>
              <a:xfrm>
                <a:off x="1049467" y="0"/>
                <a:ext cx="3265542" cy="18646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lvl="0" algn="l" defTabSz="2444750">
                  <a:lnSpc>
                    <a:spcPct val="90000"/>
                  </a:lnSpc>
                  <a:spcBef>
                    <a:spcPct val="0"/>
                  </a:spcBef>
                  <a:spcAft>
                    <a:spcPct val="35000"/>
                  </a:spcAft>
                </a:pPr>
                <a:r>
                  <a:rPr lang="en-US" sz="8800" kern="1200" dirty="0" smtClean="0"/>
                  <a:t>Pass 2</a:t>
                </a:r>
                <a:endParaRPr lang="en-US" sz="8800" kern="1200" dirty="0"/>
              </a:p>
            </p:txBody>
          </p:sp>
        </p:grpSp>
        <p:sp>
          <p:nvSpPr>
            <p:cNvPr id="4" name="Rounded Rectangle 3"/>
            <p:cNvSpPr/>
            <p:nvPr/>
          </p:nvSpPr>
          <p:spPr>
            <a:xfrm>
              <a:off x="1220401" y="1015698"/>
              <a:ext cx="863002" cy="1491726"/>
            </a:xfrm>
            <a:prstGeom prst="roundRect">
              <a:avLst>
                <a:gd name="adj" fmla="val 10000"/>
              </a:avLst>
            </a:prstGeom>
            <a:blipFill rotWithShape="1">
              <a:blip r:embed="rId2" cstate="prin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pic>
        <p:nvPicPr>
          <p:cNvPr id="7" name="Picture 6"/>
          <p:cNvPicPr>
            <a:picLocks noChangeAspect="1"/>
          </p:cNvPicPr>
          <p:nvPr/>
        </p:nvPicPr>
        <p:blipFill>
          <a:blip r:embed="rId3"/>
          <a:stretch>
            <a:fillRect/>
          </a:stretch>
        </p:blipFill>
        <p:spPr>
          <a:xfrm>
            <a:off x="4153740" y="3045192"/>
            <a:ext cx="1876425" cy="1190625"/>
          </a:xfrm>
          <a:prstGeom prst="rect">
            <a:avLst/>
          </a:prstGeom>
        </p:spPr>
      </p:pic>
      <p:pic>
        <p:nvPicPr>
          <p:cNvPr id="8" name="Picture 7"/>
          <p:cNvPicPr>
            <a:picLocks noChangeAspect="1"/>
          </p:cNvPicPr>
          <p:nvPr/>
        </p:nvPicPr>
        <p:blipFill>
          <a:blip r:embed="rId4"/>
          <a:stretch>
            <a:fillRect/>
          </a:stretch>
        </p:blipFill>
        <p:spPr>
          <a:xfrm>
            <a:off x="6101886" y="2450836"/>
            <a:ext cx="1325937" cy="2372089"/>
          </a:xfrm>
          <a:prstGeom prst="rect">
            <a:avLst/>
          </a:prstGeom>
        </p:spPr>
      </p:pic>
      <p:pic>
        <p:nvPicPr>
          <p:cNvPr id="9" name="Picture 8"/>
          <p:cNvPicPr>
            <a:picLocks noChangeAspect="1"/>
          </p:cNvPicPr>
          <p:nvPr/>
        </p:nvPicPr>
        <p:blipFill>
          <a:blip r:embed="rId5"/>
          <a:stretch>
            <a:fillRect/>
          </a:stretch>
        </p:blipFill>
        <p:spPr>
          <a:xfrm>
            <a:off x="7880185" y="693815"/>
            <a:ext cx="3564290" cy="5509818"/>
          </a:xfrm>
          <a:prstGeom prst="rect">
            <a:avLst/>
          </a:prstGeom>
        </p:spPr>
      </p:pic>
      <p:grpSp>
        <p:nvGrpSpPr>
          <p:cNvPr id="21" name="Group 20"/>
          <p:cNvGrpSpPr/>
          <p:nvPr/>
        </p:nvGrpSpPr>
        <p:grpSpPr>
          <a:xfrm>
            <a:off x="7485738" y="2142562"/>
            <a:ext cx="474927" cy="3110752"/>
            <a:chOff x="7485738" y="2142562"/>
            <a:chExt cx="474927" cy="3110752"/>
          </a:xfrm>
        </p:grpSpPr>
        <p:sp>
          <p:nvSpPr>
            <p:cNvPr id="10" name="Right Arrow 9"/>
            <p:cNvSpPr/>
            <p:nvPr/>
          </p:nvSpPr>
          <p:spPr>
            <a:xfrm flipH="1">
              <a:off x="7485738" y="3191433"/>
              <a:ext cx="456991" cy="35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flipH="1">
              <a:off x="7494706" y="3523123"/>
              <a:ext cx="456991" cy="35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7494704" y="3827924"/>
              <a:ext cx="456991" cy="35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7494706" y="4258234"/>
              <a:ext cx="456991" cy="35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flipH="1">
              <a:off x="7503674" y="4589924"/>
              <a:ext cx="456991" cy="35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7503672" y="4894725"/>
              <a:ext cx="456991" cy="35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7494706" y="2142562"/>
              <a:ext cx="456991" cy="35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flipH="1">
              <a:off x="7503674" y="2474252"/>
              <a:ext cx="456991" cy="35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flipH="1">
              <a:off x="7503672" y="2779053"/>
              <a:ext cx="456991" cy="35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p:cNvPicPr>
            <a:picLocks noChangeAspect="1"/>
          </p:cNvPicPr>
          <p:nvPr/>
        </p:nvPicPr>
        <p:blipFill>
          <a:blip r:embed="rId6"/>
          <a:stretch>
            <a:fillRect/>
          </a:stretch>
        </p:blipFill>
        <p:spPr>
          <a:xfrm>
            <a:off x="836989" y="2883827"/>
            <a:ext cx="2952750" cy="1552575"/>
          </a:xfrm>
          <a:prstGeom prst="rect">
            <a:avLst/>
          </a:prstGeom>
        </p:spPr>
      </p:pic>
      <p:pic>
        <p:nvPicPr>
          <p:cNvPr id="20" name="Picture 19"/>
          <p:cNvPicPr>
            <a:picLocks noChangeAspect="1"/>
          </p:cNvPicPr>
          <p:nvPr/>
        </p:nvPicPr>
        <p:blipFill>
          <a:blip r:embed="rId7"/>
          <a:stretch>
            <a:fillRect/>
          </a:stretch>
        </p:blipFill>
        <p:spPr>
          <a:xfrm>
            <a:off x="961105" y="4803945"/>
            <a:ext cx="3948849" cy="1183347"/>
          </a:xfrm>
          <a:prstGeom prst="rect">
            <a:avLst/>
          </a:prstGeom>
        </p:spPr>
      </p:pic>
    </p:spTree>
    <p:extLst>
      <p:ext uri="{BB962C8B-B14F-4D97-AF65-F5344CB8AC3E}">
        <p14:creationId xmlns:p14="http://schemas.microsoft.com/office/powerpoint/2010/main" val="59007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right)">
                                      <p:cBhvr>
                                        <p:cTn id="7" dur="500"/>
                                        <p:tgtEl>
                                          <p:spTgt spid="21"/>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a:stretch>
            <a:fillRect/>
          </a:stretch>
        </p:blipFill>
        <p:spPr>
          <a:xfrm>
            <a:off x="4162708" y="3143805"/>
            <a:ext cx="1876425" cy="1190625"/>
          </a:xfrm>
          <a:prstGeom prst="rect">
            <a:avLst/>
          </a:prstGeom>
        </p:spPr>
      </p:pic>
      <p:pic>
        <p:nvPicPr>
          <p:cNvPr id="25" name="Picture 24"/>
          <p:cNvPicPr>
            <a:picLocks noChangeAspect="1"/>
          </p:cNvPicPr>
          <p:nvPr/>
        </p:nvPicPr>
        <p:blipFill>
          <a:blip r:embed="rId3"/>
          <a:stretch>
            <a:fillRect/>
          </a:stretch>
        </p:blipFill>
        <p:spPr>
          <a:xfrm>
            <a:off x="6110854" y="2549449"/>
            <a:ext cx="1325937" cy="2372089"/>
          </a:xfrm>
          <a:prstGeom prst="rect">
            <a:avLst/>
          </a:prstGeom>
        </p:spPr>
      </p:pic>
      <p:grpSp>
        <p:nvGrpSpPr>
          <p:cNvPr id="2" name="Group 1"/>
          <p:cNvGrpSpPr/>
          <p:nvPr/>
        </p:nvGrpSpPr>
        <p:grpSpPr>
          <a:xfrm>
            <a:off x="1033936" y="829233"/>
            <a:ext cx="4315010" cy="1864658"/>
            <a:chOff x="1033936" y="829233"/>
            <a:chExt cx="4315010" cy="1864658"/>
          </a:xfrm>
        </p:grpSpPr>
        <p:grpSp>
          <p:nvGrpSpPr>
            <p:cNvPr id="3" name="Group 2"/>
            <p:cNvGrpSpPr/>
            <p:nvPr/>
          </p:nvGrpSpPr>
          <p:grpSpPr>
            <a:xfrm>
              <a:off x="1033936" y="829233"/>
              <a:ext cx="4315010" cy="1864658"/>
              <a:chOff x="0" y="0"/>
              <a:chExt cx="4315010" cy="1864658"/>
            </a:xfrm>
          </p:grpSpPr>
          <p:sp>
            <p:nvSpPr>
              <p:cNvPr id="5" name="Rounded Rectangle 4"/>
              <p:cNvSpPr/>
              <p:nvPr/>
            </p:nvSpPr>
            <p:spPr>
              <a:xfrm>
                <a:off x="0" y="0"/>
                <a:ext cx="4315010" cy="1864658"/>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6" name="Rounded Rectangle 4"/>
              <p:cNvSpPr txBox="1"/>
              <p:nvPr/>
            </p:nvSpPr>
            <p:spPr>
              <a:xfrm>
                <a:off x="1049467" y="0"/>
                <a:ext cx="3265542" cy="18646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lvl="0" algn="l" defTabSz="2444750">
                  <a:lnSpc>
                    <a:spcPct val="90000"/>
                  </a:lnSpc>
                  <a:spcBef>
                    <a:spcPct val="0"/>
                  </a:spcBef>
                  <a:spcAft>
                    <a:spcPct val="35000"/>
                  </a:spcAft>
                </a:pPr>
                <a:r>
                  <a:rPr lang="en-US" sz="8800" kern="1200" dirty="0" smtClean="0"/>
                  <a:t>Pass 2</a:t>
                </a:r>
                <a:endParaRPr lang="en-US" sz="8800" kern="1200" dirty="0"/>
              </a:p>
            </p:txBody>
          </p:sp>
        </p:grpSp>
        <p:sp>
          <p:nvSpPr>
            <p:cNvPr id="4" name="Rounded Rectangle 3"/>
            <p:cNvSpPr/>
            <p:nvPr/>
          </p:nvSpPr>
          <p:spPr>
            <a:xfrm>
              <a:off x="1220401" y="1015698"/>
              <a:ext cx="863002" cy="1491726"/>
            </a:xfrm>
            <a:prstGeom prst="roundRect">
              <a:avLst>
                <a:gd name="adj" fmla="val 10000"/>
              </a:avLst>
            </a:prstGeom>
            <a:blipFill rotWithShape="1">
              <a:blip r:embed="rId4" cstate="prin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artisticBlur/>
                    </a14:imgEffect>
                  </a14:imgLayer>
                </a14:imgProps>
              </a:ext>
            </a:extLst>
          </a:blip>
          <a:stretch>
            <a:fillRect/>
          </a:stretch>
        </p:blipFill>
        <p:spPr>
          <a:xfrm>
            <a:off x="4153740" y="3134837"/>
            <a:ext cx="1876425" cy="1190625"/>
          </a:xfrm>
          <a:prstGeom prst="rect">
            <a:avLst/>
          </a:prstGeom>
        </p:spPr>
      </p:pic>
      <p:pic>
        <p:nvPicPr>
          <p:cNvPr id="8" name="Picture 7"/>
          <p:cNvPicPr>
            <a:picLocks noChangeAspect="1"/>
          </p:cNvPicPr>
          <p:nvPr/>
        </p:nvPicPr>
        <p:blipFill>
          <a:blip r:embed="rId7">
            <a:extLst>
              <a:ext uri="{BEBA8EAE-BF5A-486C-A8C5-ECC9F3942E4B}">
                <a14:imgProps xmlns:a14="http://schemas.microsoft.com/office/drawing/2010/main">
                  <a14:imgLayer r:embed="rId8">
                    <a14:imgEffect>
                      <a14:artisticBlur/>
                    </a14:imgEffect>
                  </a14:imgLayer>
                </a14:imgProps>
              </a:ext>
            </a:extLst>
          </a:blip>
          <a:stretch>
            <a:fillRect/>
          </a:stretch>
        </p:blipFill>
        <p:spPr>
          <a:xfrm>
            <a:off x="6101886" y="2540481"/>
            <a:ext cx="1325937" cy="2372089"/>
          </a:xfrm>
          <a:prstGeom prst="rect">
            <a:avLst/>
          </a:prstGeom>
        </p:spPr>
      </p:pic>
      <p:pic>
        <p:nvPicPr>
          <p:cNvPr id="9" name="Picture 8"/>
          <p:cNvPicPr>
            <a:picLocks noChangeAspect="1"/>
          </p:cNvPicPr>
          <p:nvPr/>
        </p:nvPicPr>
        <p:blipFill>
          <a:blip r:embed="rId9"/>
          <a:stretch>
            <a:fillRect/>
          </a:stretch>
        </p:blipFill>
        <p:spPr>
          <a:xfrm>
            <a:off x="7880185" y="693815"/>
            <a:ext cx="3564290" cy="5509818"/>
          </a:xfrm>
          <a:prstGeom prst="rect">
            <a:avLst/>
          </a:prstGeom>
        </p:spPr>
      </p:pic>
      <p:grpSp>
        <p:nvGrpSpPr>
          <p:cNvPr id="10" name="Group 9"/>
          <p:cNvGrpSpPr/>
          <p:nvPr/>
        </p:nvGrpSpPr>
        <p:grpSpPr>
          <a:xfrm>
            <a:off x="7485738" y="2142562"/>
            <a:ext cx="474927" cy="3110752"/>
            <a:chOff x="7485738" y="2142562"/>
            <a:chExt cx="474927" cy="3110752"/>
          </a:xfrm>
        </p:grpSpPr>
        <p:sp>
          <p:nvSpPr>
            <p:cNvPr id="11" name="Right Arrow 10"/>
            <p:cNvSpPr/>
            <p:nvPr/>
          </p:nvSpPr>
          <p:spPr>
            <a:xfrm flipH="1">
              <a:off x="7485738" y="3191433"/>
              <a:ext cx="456991" cy="35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flipH="1">
              <a:off x="7494706" y="3523123"/>
              <a:ext cx="456991" cy="35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flipH="1">
              <a:off x="7494704" y="3827924"/>
              <a:ext cx="456991" cy="35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flipH="1">
              <a:off x="7494706" y="4258234"/>
              <a:ext cx="456991" cy="35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flipH="1">
              <a:off x="7503674" y="4589924"/>
              <a:ext cx="456991" cy="35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flipH="1">
              <a:off x="7503672" y="4894725"/>
              <a:ext cx="456991" cy="35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flipH="1">
              <a:off x="7494706" y="2142562"/>
              <a:ext cx="456991" cy="35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flipH="1">
              <a:off x="7503674" y="2474252"/>
              <a:ext cx="456991" cy="35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flipH="1">
              <a:off x="7503672" y="2779053"/>
              <a:ext cx="456991" cy="358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6" name="Picture 25"/>
          <p:cNvPicPr>
            <a:picLocks noChangeAspect="1"/>
          </p:cNvPicPr>
          <p:nvPr/>
        </p:nvPicPr>
        <p:blipFill>
          <a:blip r:embed="rId10" cstate="print"/>
          <a:stretch>
            <a:fillRect/>
          </a:stretch>
        </p:blipFill>
        <p:spPr>
          <a:xfrm>
            <a:off x="4153740" y="4434729"/>
            <a:ext cx="1871529" cy="1637169"/>
          </a:xfrm>
          <a:prstGeom prst="rect">
            <a:avLst/>
          </a:prstGeom>
        </p:spPr>
      </p:pic>
      <p:graphicFrame>
        <p:nvGraphicFramePr>
          <p:cNvPr id="27" name="Diagram 26"/>
          <p:cNvGraphicFramePr/>
          <p:nvPr>
            <p:extLst>
              <p:ext uri="{D42A27DB-BD31-4B8C-83A1-F6EECF244321}">
                <p14:modId xmlns:p14="http://schemas.microsoft.com/office/powerpoint/2010/main" val="357619453"/>
              </p:ext>
            </p:extLst>
          </p:nvPr>
        </p:nvGraphicFramePr>
        <p:xfrm>
          <a:off x="382495" y="2960840"/>
          <a:ext cx="4120865" cy="3099299"/>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28" name="Diagram 27"/>
          <p:cNvGraphicFramePr/>
          <p:nvPr>
            <p:extLst>
              <p:ext uri="{D42A27DB-BD31-4B8C-83A1-F6EECF244321}">
                <p14:modId xmlns:p14="http://schemas.microsoft.com/office/powerpoint/2010/main" val="1421531908"/>
              </p:ext>
            </p:extLst>
          </p:nvPr>
        </p:nvGraphicFramePr>
        <p:xfrm>
          <a:off x="2390588" y="719666"/>
          <a:ext cx="8128000" cy="5418667"/>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231606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down)">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7" grpId="0">
        <p:bldAsOne/>
      </p:bldGraphic>
      <p:bldGraphic spid="28"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33936" y="829233"/>
            <a:ext cx="4315010" cy="1864658"/>
            <a:chOff x="1033936" y="829233"/>
            <a:chExt cx="4315010" cy="1864658"/>
          </a:xfrm>
        </p:grpSpPr>
        <p:grpSp>
          <p:nvGrpSpPr>
            <p:cNvPr id="3" name="Group 2"/>
            <p:cNvGrpSpPr/>
            <p:nvPr/>
          </p:nvGrpSpPr>
          <p:grpSpPr>
            <a:xfrm>
              <a:off x="1033936" y="829233"/>
              <a:ext cx="4315010" cy="1864658"/>
              <a:chOff x="0" y="0"/>
              <a:chExt cx="4315010" cy="1864658"/>
            </a:xfrm>
          </p:grpSpPr>
          <p:sp>
            <p:nvSpPr>
              <p:cNvPr id="5" name="Rounded Rectangle 4"/>
              <p:cNvSpPr/>
              <p:nvPr/>
            </p:nvSpPr>
            <p:spPr>
              <a:xfrm>
                <a:off x="0" y="0"/>
                <a:ext cx="4315010" cy="1864658"/>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6" name="Rounded Rectangle 4"/>
              <p:cNvSpPr txBox="1"/>
              <p:nvPr/>
            </p:nvSpPr>
            <p:spPr>
              <a:xfrm>
                <a:off x="1049467" y="0"/>
                <a:ext cx="3265542" cy="18646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lvl="0" algn="l" defTabSz="2444750">
                  <a:lnSpc>
                    <a:spcPct val="90000"/>
                  </a:lnSpc>
                  <a:spcBef>
                    <a:spcPct val="0"/>
                  </a:spcBef>
                  <a:spcAft>
                    <a:spcPct val="35000"/>
                  </a:spcAft>
                </a:pPr>
                <a:r>
                  <a:rPr lang="en-US" sz="8800" kern="1200" dirty="0" smtClean="0"/>
                  <a:t>Pass 3</a:t>
                </a:r>
                <a:endParaRPr lang="en-US" sz="8800" kern="1200" dirty="0"/>
              </a:p>
            </p:txBody>
          </p:sp>
        </p:grpSp>
        <p:sp>
          <p:nvSpPr>
            <p:cNvPr id="4" name="Rounded Rectangle 3"/>
            <p:cNvSpPr/>
            <p:nvPr/>
          </p:nvSpPr>
          <p:spPr>
            <a:xfrm>
              <a:off x="1220401" y="1015698"/>
              <a:ext cx="863002" cy="1491726"/>
            </a:xfrm>
            <a:prstGeom prst="roundRect">
              <a:avLst>
                <a:gd name="adj" fmla="val 10000"/>
              </a:avLst>
            </a:prstGeom>
            <a:blipFill rotWithShape="1">
              <a:blip r:embed="rId2" cstate="prin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aphicFrame>
        <p:nvGraphicFramePr>
          <p:cNvPr id="8" name="Diagram 7"/>
          <p:cNvGraphicFramePr/>
          <p:nvPr>
            <p:extLst>
              <p:ext uri="{D42A27DB-BD31-4B8C-83A1-F6EECF244321}">
                <p14:modId xmlns:p14="http://schemas.microsoft.com/office/powerpoint/2010/main" val="3309959250"/>
              </p:ext>
            </p:extLst>
          </p:nvPr>
        </p:nvGraphicFramePr>
        <p:xfrm>
          <a:off x="4398683"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691799" y="3775534"/>
            <a:ext cx="2085975" cy="2390775"/>
          </a:xfrm>
          <a:prstGeom prst="rect">
            <a:avLst/>
          </a:prstGeom>
        </p:spPr>
      </p:pic>
      <p:pic>
        <p:nvPicPr>
          <p:cNvPr id="10" name="Picture 9"/>
          <p:cNvPicPr>
            <a:picLocks noChangeAspect="1"/>
          </p:cNvPicPr>
          <p:nvPr/>
        </p:nvPicPr>
        <p:blipFill>
          <a:blip r:embed="rId9"/>
          <a:stretch>
            <a:fillRect/>
          </a:stretch>
        </p:blipFill>
        <p:spPr>
          <a:xfrm>
            <a:off x="2726779" y="4342552"/>
            <a:ext cx="1430713" cy="1430713"/>
          </a:xfrm>
          <a:prstGeom prst="rect">
            <a:avLst/>
          </a:prstGeom>
        </p:spPr>
      </p:pic>
      <p:pic>
        <p:nvPicPr>
          <p:cNvPr id="11" name="Picture 10"/>
          <p:cNvPicPr>
            <a:picLocks noChangeAspect="1"/>
          </p:cNvPicPr>
          <p:nvPr/>
        </p:nvPicPr>
        <p:blipFill>
          <a:blip r:embed="rId10" cstate="print"/>
          <a:stretch>
            <a:fillRect/>
          </a:stretch>
        </p:blipFill>
        <p:spPr>
          <a:xfrm>
            <a:off x="4212474" y="4899205"/>
            <a:ext cx="997024" cy="551334"/>
          </a:xfrm>
          <a:prstGeom prst="rect">
            <a:avLst/>
          </a:prstGeom>
        </p:spPr>
      </p:pic>
      <p:pic>
        <p:nvPicPr>
          <p:cNvPr id="12" name="Picture 11"/>
          <p:cNvPicPr>
            <a:picLocks noChangeAspect="1"/>
          </p:cNvPicPr>
          <p:nvPr/>
        </p:nvPicPr>
        <p:blipFill>
          <a:blip r:embed="rId11"/>
          <a:stretch>
            <a:fillRect/>
          </a:stretch>
        </p:blipFill>
        <p:spPr>
          <a:xfrm>
            <a:off x="3967139" y="2789583"/>
            <a:ext cx="1194139" cy="1421593"/>
          </a:xfrm>
          <a:prstGeom prst="rect">
            <a:avLst/>
          </a:prstGeom>
        </p:spPr>
      </p:pic>
    </p:spTree>
    <p:extLst>
      <p:ext uri="{BB962C8B-B14F-4D97-AF65-F5344CB8AC3E}">
        <p14:creationId xmlns:p14="http://schemas.microsoft.com/office/powerpoint/2010/main" val="1442257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par>
                                <p:cTn id="18" presetID="22" presetClass="entr" presetSubtype="8"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911781928"/>
              </p:ext>
            </p:extLst>
          </p:nvPr>
        </p:nvGraphicFramePr>
        <p:xfrm>
          <a:off x="4064000" y="611299"/>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2051747" y="2529776"/>
            <a:ext cx="1603592" cy="1816389"/>
          </a:xfrm>
          <a:prstGeom prst="rect">
            <a:avLst/>
          </a:prstGeom>
        </p:spPr>
      </p:pic>
      <p:sp>
        <p:nvSpPr>
          <p:cNvPr id="6" name="Circular Arrow 5"/>
          <p:cNvSpPr/>
          <p:nvPr/>
        </p:nvSpPr>
        <p:spPr>
          <a:xfrm rot="20979153">
            <a:off x="4914899" y="611299"/>
            <a:ext cx="6153151" cy="5836743"/>
          </a:xfrm>
          <a:prstGeom prst="circularArrow">
            <a:avLst>
              <a:gd name="adj1" fmla="val 5766"/>
              <a:gd name="adj2" fmla="val 330680"/>
              <a:gd name="adj3" fmla="val 7054953"/>
              <a:gd name="adj4" fmla="val 17391005"/>
              <a:gd name="adj5" fmla="val 5757"/>
            </a:avLst>
          </a:prstGeom>
          <a:solidFill>
            <a:srgbClr val="C00000">
              <a:alpha val="30000"/>
            </a:srgbClr>
          </a:solidFill>
          <a:ln>
            <a:no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7" name="Title 1"/>
          <p:cNvSpPr txBox="1">
            <a:spLocks/>
          </p:cNvSpPr>
          <p:nvPr/>
        </p:nvSpPr>
        <p:spPr>
          <a:xfrm>
            <a:off x="-133350" y="3976202"/>
            <a:ext cx="6815669" cy="1515533"/>
          </a:xfrm>
          <a:prstGeom prst="rect">
            <a:avLst/>
          </a:prstGeom>
        </p:spPr>
        <p:txBody>
          <a:bodyPr/>
          <a:lst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How to ___ a Research Paper?</a:t>
            </a:r>
            <a:endParaRPr lang="en-US" dirty="0"/>
          </a:p>
        </p:txBody>
      </p:sp>
    </p:spTree>
    <p:extLst>
      <p:ext uri="{BB962C8B-B14F-4D97-AF65-F5344CB8AC3E}">
        <p14:creationId xmlns:p14="http://schemas.microsoft.com/office/powerpoint/2010/main" val="370779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19748" y="829233"/>
            <a:ext cx="4315010" cy="1864658"/>
            <a:chOff x="1033936" y="829233"/>
            <a:chExt cx="4315010" cy="1864658"/>
          </a:xfrm>
        </p:grpSpPr>
        <p:grpSp>
          <p:nvGrpSpPr>
            <p:cNvPr id="3" name="Group 2"/>
            <p:cNvGrpSpPr/>
            <p:nvPr/>
          </p:nvGrpSpPr>
          <p:grpSpPr>
            <a:xfrm>
              <a:off x="1033936" y="829233"/>
              <a:ext cx="4315010" cy="1864658"/>
              <a:chOff x="0" y="0"/>
              <a:chExt cx="4315010" cy="1864658"/>
            </a:xfrm>
          </p:grpSpPr>
          <p:sp>
            <p:nvSpPr>
              <p:cNvPr id="5" name="Rounded Rectangle 4"/>
              <p:cNvSpPr/>
              <p:nvPr/>
            </p:nvSpPr>
            <p:spPr>
              <a:xfrm>
                <a:off x="0" y="0"/>
                <a:ext cx="4315010" cy="1864658"/>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6" name="Rounded Rectangle 4"/>
              <p:cNvSpPr txBox="1"/>
              <p:nvPr/>
            </p:nvSpPr>
            <p:spPr>
              <a:xfrm>
                <a:off x="1049467" y="0"/>
                <a:ext cx="3265542" cy="18646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lvl="0" algn="l" defTabSz="2444750">
                  <a:lnSpc>
                    <a:spcPct val="90000"/>
                  </a:lnSpc>
                  <a:spcBef>
                    <a:spcPct val="0"/>
                  </a:spcBef>
                  <a:spcAft>
                    <a:spcPct val="35000"/>
                  </a:spcAft>
                </a:pPr>
                <a:r>
                  <a:rPr lang="en-US" sz="8800" kern="1200" dirty="0" smtClean="0"/>
                  <a:t>Pass 3</a:t>
                </a:r>
                <a:endParaRPr lang="en-US" sz="8800" kern="1200" dirty="0"/>
              </a:p>
            </p:txBody>
          </p:sp>
        </p:grpSp>
        <p:sp>
          <p:nvSpPr>
            <p:cNvPr id="4" name="Rounded Rectangle 3"/>
            <p:cNvSpPr/>
            <p:nvPr/>
          </p:nvSpPr>
          <p:spPr>
            <a:xfrm>
              <a:off x="1220401" y="1015698"/>
              <a:ext cx="863002" cy="1491726"/>
            </a:xfrm>
            <a:prstGeom prst="roundRect">
              <a:avLst>
                <a:gd name="adj" fmla="val 10000"/>
              </a:avLst>
            </a:prstGeom>
            <a:blipFill rotWithShape="1">
              <a:blip r:embed="rId2" cstate="prin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7" name="Group 6"/>
          <p:cNvGrpSpPr/>
          <p:nvPr/>
        </p:nvGrpSpPr>
        <p:grpSpPr>
          <a:xfrm>
            <a:off x="1551218" y="3262455"/>
            <a:ext cx="2706687" cy="1624012"/>
            <a:chOff x="4199334" y="3792008"/>
            <a:chExt cx="2706687" cy="1624012"/>
          </a:xfrm>
          <a:scene3d>
            <a:camera prst="orthographicFront">
              <a:rot lat="0" lon="0" rev="0"/>
            </a:camera>
            <a:lightRig rig="contrasting" dir="t">
              <a:rot lat="0" lon="0" rev="1200000"/>
            </a:lightRig>
          </a:scene3d>
        </p:grpSpPr>
        <p:sp>
          <p:nvSpPr>
            <p:cNvPr id="8" name="Rectangle 7"/>
            <p:cNvSpPr/>
            <p:nvPr/>
          </p:nvSpPr>
          <p:spPr>
            <a:xfrm>
              <a:off x="4199334" y="3792008"/>
              <a:ext cx="2706687" cy="1624012"/>
            </a:xfrm>
            <a:prstGeom prst="rect">
              <a:avLst/>
            </a:prstGeom>
            <a:sp3d contourW="19050" prstMaterial="metal">
              <a:bevelT w="88900" h="203200"/>
              <a:bevelB w="165100" h="254000"/>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TextBox 8"/>
            <p:cNvSpPr txBox="1"/>
            <p:nvPr/>
          </p:nvSpPr>
          <p:spPr>
            <a:xfrm>
              <a:off x="4199334" y="3792008"/>
              <a:ext cx="2706687" cy="162401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Literature Survey</a:t>
              </a:r>
              <a:endParaRPr lang="en-US" sz="3500" kern="1200" dirty="0"/>
            </a:p>
          </p:txBody>
        </p:sp>
      </p:grpSp>
      <p:graphicFrame>
        <p:nvGraphicFramePr>
          <p:cNvPr id="12" name="Diagram 11"/>
          <p:cNvGraphicFramePr/>
          <p:nvPr/>
        </p:nvGraphicFramePr>
        <p:xfrm>
          <a:off x="4429258"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p:cNvPicPr>
            <a:picLocks noChangeAspect="1" noChangeArrowheads="1"/>
          </p:cNvPicPr>
          <p:nvPr/>
        </p:nvPicPr>
        <p:blipFill>
          <a:blip r:embed="rId8"/>
          <a:srcRect/>
          <a:stretch>
            <a:fillRect/>
          </a:stretch>
        </p:blipFill>
        <p:spPr bwMode="auto">
          <a:xfrm>
            <a:off x="4771104" y="4868305"/>
            <a:ext cx="1605885" cy="1087651"/>
          </a:xfrm>
          <a:prstGeom prst="rect">
            <a:avLst/>
          </a:prstGeom>
          <a:noFill/>
          <a:ln w="9525">
            <a:noFill/>
            <a:miter lim="800000"/>
            <a:headEnd/>
            <a:tailEnd/>
          </a:ln>
          <a:effectLst/>
        </p:spPr>
      </p:pic>
      <p:pic>
        <p:nvPicPr>
          <p:cNvPr id="1028" name="Picture 4"/>
          <p:cNvPicPr>
            <a:picLocks noChangeAspect="1" noChangeArrowheads="1"/>
          </p:cNvPicPr>
          <p:nvPr/>
        </p:nvPicPr>
        <p:blipFill>
          <a:blip r:embed="rId9"/>
          <a:srcRect/>
          <a:stretch>
            <a:fillRect/>
          </a:stretch>
        </p:blipFill>
        <p:spPr bwMode="auto">
          <a:xfrm>
            <a:off x="7661834" y="2586681"/>
            <a:ext cx="1877500" cy="1779373"/>
          </a:xfrm>
          <a:prstGeom prst="rect">
            <a:avLst/>
          </a:prstGeom>
          <a:noFill/>
          <a:ln w="9525">
            <a:noFill/>
            <a:miter lim="800000"/>
            <a:headEnd/>
            <a:tailEnd/>
          </a:ln>
          <a:effectLst/>
        </p:spPr>
      </p:pic>
      <p:pic>
        <p:nvPicPr>
          <p:cNvPr id="10" name="Picture 9"/>
          <p:cNvPicPr>
            <a:picLocks noChangeAspect="1"/>
          </p:cNvPicPr>
          <p:nvPr/>
        </p:nvPicPr>
        <p:blipFill>
          <a:blip r:embed="rId10"/>
          <a:stretch>
            <a:fillRect/>
          </a:stretch>
        </p:blipFill>
        <p:spPr>
          <a:xfrm>
            <a:off x="2367653" y="4919133"/>
            <a:ext cx="1219200" cy="1219200"/>
          </a:xfrm>
          <a:prstGeom prst="rect">
            <a:avLst/>
          </a:prstGeom>
        </p:spPr>
      </p:pic>
    </p:spTree>
    <p:extLst>
      <p:ext uri="{BB962C8B-B14F-4D97-AF65-F5344CB8AC3E}">
        <p14:creationId xmlns:p14="http://schemas.microsoft.com/office/powerpoint/2010/main" val="8676328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Diagram 13"/>
          <p:cNvGraphicFramePr/>
          <p:nvPr/>
        </p:nvGraphicFramePr>
        <p:xfrm>
          <a:off x="985774" y="1568180"/>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Group 1"/>
          <p:cNvGrpSpPr/>
          <p:nvPr/>
        </p:nvGrpSpPr>
        <p:grpSpPr>
          <a:xfrm>
            <a:off x="819748" y="829233"/>
            <a:ext cx="4315010" cy="1864658"/>
            <a:chOff x="1033936" y="829233"/>
            <a:chExt cx="4315010" cy="1864658"/>
          </a:xfrm>
        </p:grpSpPr>
        <p:grpSp>
          <p:nvGrpSpPr>
            <p:cNvPr id="3" name="Group 2"/>
            <p:cNvGrpSpPr/>
            <p:nvPr/>
          </p:nvGrpSpPr>
          <p:grpSpPr>
            <a:xfrm>
              <a:off x="1033936" y="829233"/>
              <a:ext cx="4315010" cy="1864658"/>
              <a:chOff x="0" y="0"/>
              <a:chExt cx="4315010" cy="1864658"/>
            </a:xfrm>
          </p:grpSpPr>
          <p:sp>
            <p:nvSpPr>
              <p:cNvPr id="5" name="Rounded Rectangle 4"/>
              <p:cNvSpPr/>
              <p:nvPr/>
            </p:nvSpPr>
            <p:spPr>
              <a:xfrm>
                <a:off x="0" y="0"/>
                <a:ext cx="4315010" cy="1864658"/>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6" name="Rounded Rectangle 4"/>
              <p:cNvSpPr txBox="1"/>
              <p:nvPr/>
            </p:nvSpPr>
            <p:spPr>
              <a:xfrm>
                <a:off x="1049467" y="0"/>
                <a:ext cx="3265542" cy="18646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lvl="0" algn="l" defTabSz="2444750">
                  <a:lnSpc>
                    <a:spcPct val="90000"/>
                  </a:lnSpc>
                  <a:spcBef>
                    <a:spcPct val="0"/>
                  </a:spcBef>
                  <a:spcAft>
                    <a:spcPct val="35000"/>
                  </a:spcAft>
                </a:pPr>
                <a:r>
                  <a:rPr lang="en-US" sz="8800" kern="1200" dirty="0" smtClean="0"/>
                  <a:t>Pass 3</a:t>
                </a:r>
                <a:endParaRPr lang="en-US" sz="8800" kern="1200" dirty="0"/>
              </a:p>
            </p:txBody>
          </p:sp>
        </p:grpSp>
        <p:sp>
          <p:nvSpPr>
            <p:cNvPr id="4" name="Rounded Rectangle 3"/>
            <p:cNvSpPr/>
            <p:nvPr/>
          </p:nvSpPr>
          <p:spPr>
            <a:xfrm>
              <a:off x="1220401" y="1015698"/>
              <a:ext cx="863002" cy="1491726"/>
            </a:xfrm>
            <a:prstGeom prst="roundRect">
              <a:avLst>
                <a:gd name="adj" fmla="val 10000"/>
              </a:avLst>
            </a:prstGeom>
            <a:blipFill rotWithShape="1">
              <a:blip r:embed="rId7" cstate="prin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pSp>
        <p:nvGrpSpPr>
          <p:cNvPr id="7" name="Group 6"/>
          <p:cNvGrpSpPr/>
          <p:nvPr/>
        </p:nvGrpSpPr>
        <p:grpSpPr>
          <a:xfrm>
            <a:off x="8569899" y="881696"/>
            <a:ext cx="2706687" cy="1624012"/>
            <a:chOff x="4199334" y="3792008"/>
            <a:chExt cx="2706687" cy="1624012"/>
          </a:xfrm>
          <a:scene3d>
            <a:camera prst="orthographicFront">
              <a:rot lat="0" lon="0" rev="0"/>
            </a:camera>
            <a:lightRig rig="contrasting" dir="t">
              <a:rot lat="0" lon="0" rev="1200000"/>
            </a:lightRig>
          </a:scene3d>
        </p:grpSpPr>
        <p:sp>
          <p:nvSpPr>
            <p:cNvPr id="8" name="Rectangle 7"/>
            <p:cNvSpPr/>
            <p:nvPr/>
          </p:nvSpPr>
          <p:spPr>
            <a:xfrm>
              <a:off x="4199334" y="3792008"/>
              <a:ext cx="2706687" cy="1624012"/>
            </a:xfrm>
            <a:prstGeom prst="rect">
              <a:avLst/>
            </a:prstGeom>
            <a:sp3d contourW="19050" prstMaterial="metal">
              <a:bevelT w="88900" h="203200"/>
              <a:bevelB w="165100" h="254000"/>
            </a:sp3d>
          </p:spPr>
          <p:style>
            <a:lnRef idx="0">
              <a:schemeClr val="lt1">
                <a:hueOff val="0"/>
                <a:satOff val="0"/>
                <a:lumOff val="0"/>
                <a:alphaOff val="0"/>
              </a:schemeClr>
            </a:lnRef>
            <a:fillRef idx="1">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9" name="TextBox 8"/>
            <p:cNvSpPr txBox="1"/>
            <p:nvPr/>
          </p:nvSpPr>
          <p:spPr>
            <a:xfrm>
              <a:off x="4199334" y="3792008"/>
              <a:ext cx="2706687" cy="1624012"/>
            </a:xfrm>
            <a:prstGeom prst="rect">
              <a:avLst/>
            </a:prstGeom>
            <a:sp3d/>
          </p:spPr>
          <p:style>
            <a:lnRef idx="0">
              <a:scrgbClr r="0" g="0" b="0"/>
            </a:lnRef>
            <a:fillRef idx="0">
              <a:scrgbClr r="0" g="0" b="0"/>
            </a:fillRef>
            <a:effectRef idx="0">
              <a:scrgbClr r="0" g="0" b="0"/>
            </a:effectRef>
            <a:fontRef idx="minor">
              <a:schemeClr val="lt1"/>
            </a:fontRef>
          </p:style>
          <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en-US" sz="3500" kern="1200" dirty="0" smtClean="0"/>
                <a:t>Literature Survey</a:t>
              </a:r>
              <a:endParaRPr lang="en-US" sz="3500" kern="1200" dirty="0"/>
            </a:p>
          </p:txBody>
        </p:sp>
      </p:grpSp>
      <p:pic>
        <p:nvPicPr>
          <p:cNvPr id="2050" name="Picture 2"/>
          <p:cNvPicPr>
            <a:picLocks noChangeAspect="1" noChangeArrowheads="1"/>
          </p:cNvPicPr>
          <p:nvPr/>
        </p:nvPicPr>
        <p:blipFill>
          <a:blip r:embed="rId8"/>
          <a:srcRect/>
          <a:stretch>
            <a:fillRect/>
          </a:stretch>
        </p:blipFill>
        <p:spPr bwMode="auto">
          <a:xfrm>
            <a:off x="9501959" y="3720544"/>
            <a:ext cx="1471601" cy="1395154"/>
          </a:xfrm>
          <a:prstGeom prst="rect">
            <a:avLst/>
          </a:prstGeom>
          <a:noFill/>
          <a:ln w="9525">
            <a:noFill/>
            <a:miter lim="800000"/>
            <a:headEnd/>
            <a:tailEnd/>
          </a:ln>
          <a:effectLst/>
        </p:spPr>
      </p:pic>
    </p:spTree>
    <p:extLst>
      <p:ext uri="{BB962C8B-B14F-4D97-AF65-F5344CB8AC3E}">
        <p14:creationId xmlns:p14="http://schemas.microsoft.com/office/powerpoint/2010/main" val="8676328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36717" y="829233"/>
            <a:ext cx="4315010" cy="1864658"/>
            <a:chOff x="1033936" y="829233"/>
            <a:chExt cx="4315010" cy="1864658"/>
          </a:xfrm>
        </p:grpSpPr>
        <p:grpSp>
          <p:nvGrpSpPr>
            <p:cNvPr id="3" name="Group 2"/>
            <p:cNvGrpSpPr/>
            <p:nvPr/>
          </p:nvGrpSpPr>
          <p:grpSpPr>
            <a:xfrm>
              <a:off x="1033936" y="829233"/>
              <a:ext cx="4315010" cy="1864658"/>
              <a:chOff x="0" y="0"/>
              <a:chExt cx="4315010" cy="1864658"/>
            </a:xfrm>
          </p:grpSpPr>
          <p:sp>
            <p:nvSpPr>
              <p:cNvPr id="5" name="Rounded Rectangle 4"/>
              <p:cNvSpPr/>
              <p:nvPr/>
            </p:nvSpPr>
            <p:spPr>
              <a:xfrm>
                <a:off x="0" y="0"/>
                <a:ext cx="4315010" cy="1864658"/>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6" name="Rounded Rectangle 4"/>
              <p:cNvSpPr txBox="1"/>
              <p:nvPr/>
            </p:nvSpPr>
            <p:spPr>
              <a:xfrm>
                <a:off x="1049467" y="0"/>
                <a:ext cx="3265542" cy="18646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lvl="0" algn="l" defTabSz="2444750">
                  <a:lnSpc>
                    <a:spcPct val="90000"/>
                  </a:lnSpc>
                  <a:spcBef>
                    <a:spcPct val="0"/>
                  </a:spcBef>
                  <a:spcAft>
                    <a:spcPct val="35000"/>
                  </a:spcAft>
                </a:pPr>
                <a:r>
                  <a:rPr lang="en-US" sz="8800" kern="1200" dirty="0" smtClean="0"/>
                  <a:t>Pass 3</a:t>
                </a:r>
                <a:endParaRPr lang="en-US" sz="8800" kern="1200" dirty="0"/>
              </a:p>
            </p:txBody>
          </p:sp>
        </p:grpSp>
        <p:sp>
          <p:nvSpPr>
            <p:cNvPr id="4" name="Rounded Rectangle 3"/>
            <p:cNvSpPr/>
            <p:nvPr/>
          </p:nvSpPr>
          <p:spPr>
            <a:xfrm>
              <a:off x="1220401" y="1015698"/>
              <a:ext cx="863002" cy="1491726"/>
            </a:xfrm>
            <a:prstGeom prst="roundRect">
              <a:avLst>
                <a:gd name="adj" fmla="val 10000"/>
              </a:avLst>
            </a:prstGeom>
            <a:blipFill rotWithShape="1">
              <a:blip r:embed="rId2" cstate="prin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pSp>
      <p:graphicFrame>
        <p:nvGraphicFramePr>
          <p:cNvPr id="7" name="Diagram 6"/>
          <p:cNvGraphicFramePr/>
          <p:nvPr>
            <p:extLst>
              <p:ext uri="{D42A27DB-BD31-4B8C-83A1-F6EECF244321}">
                <p14:modId xmlns:p14="http://schemas.microsoft.com/office/powerpoint/2010/main" val="518745309"/>
              </p:ext>
            </p:extLst>
          </p:nvPr>
        </p:nvGraphicFramePr>
        <p:xfrm>
          <a:off x="5277224" y="791384"/>
          <a:ext cx="6143811" cy="5376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cstate="print"/>
          <a:stretch>
            <a:fillRect/>
          </a:stretch>
        </p:blipFill>
        <p:spPr>
          <a:xfrm>
            <a:off x="3275760" y="3237505"/>
            <a:ext cx="1690688" cy="2254251"/>
          </a:xfrm>
          <a:prstGeom prst="rect">
            <a:avLst/>
          </a:prstGeom>
        </p:spPr>
      </p:pic>
      <p:pic>
        <p:nvPicPr>
          <p:cNvPr id="10" name="Picture 9"/>
          <p:cNvPicPr>
            <a:picLocks noChangeAspect="1"/>
          </p:cNvPicPr>
          <p:nvPr/>
        </p:nvPicPr>
        <p:blipFill>
          <a:blip r:embed="rId9"/>
          <a:stretch>
            <a:fillRect/>
          </a:stretch>
        </p:blipFill>
        <p:spPr>
          <a:xfrm>
            <a:off x="1075485" y="3470585"/>
            <a:ext cx="2200275" cy="1628775"/>
          </a:xfrm>
          <a:prstGeom prst="rect">
            <a:avLst/>
          </a:prstGeom>
        </p:spPr>
      </p:pic>
    </p:spTree>
    <p:extLst>
      <p:ext uri="{BB962C8B-B14F-4D97-AF65-F5344CB8AC3E}">
        <p14:creationId xmlns:p14="http://schemas.microsoft.com/office/powerpoint/2010/main" val="2906859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9089" y="690282"/>
            <a:ext cx="1704975" cy="1676400"/>
          </a:xfrm>
          <a:prstGeom prst="rect">
            <a:avLst/>
          </a:prstGeom>
        </p:spPr>
      </p:pic>
      <p:graphicFrame>
        <p:nvGraphicFramePr>
          <p:cNvPr id="3" name="Diagram 2"/>
          <p:cNvGraphicFramePr/>
          <p:nvPr>
            <p:extLst>
              <p:ext uri="{D42A27DB-BD31-4B8C-83A1-F6EECF244321}">
                <p14:modId xmlns:p14="http://schemas.microsoft.com/office/powerpoint/2010/main" val="2335481098"/>
              </p:ext>
            </p:extLst>
          </p:nvPr>
        </p:nvGraphicFramePr>
        <p:xfrm>
          <a:off x="2498167"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59905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2"/>
          <a:stretch>
            <a:fillRect/>
          </a:stretch>
        </p:blipFill>
        <p:spPr>
          <a:xfrm>
            <a:off x="7524877" y="822515"/>
            <a:ext cx="823745" cy="1019487"/>
          </a:xfrm>
          <a:prstGeom prst="rect">
            <a:avLst/>
          </a:prstGeom>
        </p:spPr>
      </p:pic>
      <p:grpSp>
        <p:nvGrpSpPr>
          <p:cNvPr id="15" name="Group 14"/>
          <p:cNvGrpSpPr/>
          <p:nvPr/>
        </p:nvGrpSpPr>
        <p:grpSpPr>
          <a:xfrm>
            <a:off x="657427" y="667872"/>
            <a:ext cx="3514505" cy="1878108"/>
            <a:chOff x="944291" y="829233"/>
            <a:chExt cx="3514505" cy="1878108"/>
          </a:xfrm>
        </p:grpSpPr>
        <p:grpSp>
          <p:nvGrpSpPr>
            <p:cNvPr id="6" name="Group 5"/>
            <p:cNvGrpSpPr/>
            <p:nvPr/>
          </p:nvGrpSpPr>
          <p:grpSpPr>
            <a:xfrm>
              <a:off x="944291" y="829233"/>
              <a:ext cx="3514505" cy="1878108"/>
              <a:chOff x="0" y="0"/>
              <a:chExt cx="4467390" cy="1864658"/>
            </a:xfrm>
          </p:grpSpPr>
          <p:sp>
            <p:nvSpPr>
              <p:cNvPr id="7" name="Rounded Rectangle 6"/>
              <p:cNvSpPr/>
              <p:nvPr/>
            </p:nvSpPr>
            <p:spPr>
              <a:xfrm>
                <a:off x="0" y="0"/>
                <a:ext cx="4315010" cy="1864658"/>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8" name="Rounded Rectangle 4"/>
              <p:cNvSpPr txBox="1"/>
              <p:nvPr/>
            </p:nvSpPr>
            <p:spPr>
              <a:xfrm>
                <a:off x="1731043" y="0"/>
                <a:ext cx="2736347" cy="18646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lvl="0" algn="l" defTabSz="2444750">
                  <a:lnSpc>
                    <a:spcPct val="90000"/>
                  </a:lnSpc>
                  <a:spcBef>
                    <a:spcPct val="0"/>
                  </a:spcBef>
                  <a:spcAft>
                    <a:spcPct val="35000"/>
                  </a:spcAft>
                </a:pPr>
                <a:r>
                  <a:rPr lang="en-US" sz="3600" dirty="0" smtClean="0"/>
                  <a:t>Read Critically</a:t>
                </a:r>
                <a:endParaRPr lang="en-US" sz="3600" kern="1200" dirty="0" smtClean="0"/>
              </a:p>
            </p:txBody>
          </p:sp>
        </p:grpSp>
        <p:pic>
          <p:nvPicPr>
            <p:cNvPr id="12" name="Picture 11"/>
            <p:cNvPicPr>
              <a:picLocks noChangeAspect="1"/>
            </p:cNvPicPr>
            <p:nvPr/>
          </p:nvPicPr>
          <p:blipFill>
            <a:blip r:embed="rId3"/>
            <a:stretch>
              <a:fillRect/>
            </a:stretch>
          </p:blipFill>
          <p:spPr>
            <a:xfrm>
              <a:off x="1064169" y="1073521"/>
              <a:ext cx="1399538" cy="1376082"/>
            </a:xfrm>
            <a:prstGeom prst="rect">
              <a:avLst/>
            </a:prstGeom>
          </p:spPr>
        </p:pic>
      </p:grpSp>
      <p:graphicFrame>
        <p:nvGraphicFramePr>
          <p:cNvPr id="14" name="Diagram 13"/>
          <p:cNvGraphicFramePr/>
          <p:nvPr>
            <p:extLst>
              <p:ext uri="{D42A27DB-BD31-4B8C-83A1-F6EECF244321}">
                <p14:modId xmlns:p14="http://schemas.microsoft.com/office/powerpoint/2010/main" val="1897264317"/>
              </p:ext>
            </p:extLst>
          </p:nvPr>
        </p:nvGraphicFramePr>
        <p:xfrm>
          <a:off x="4470397" y="683807"/>
          <a:ext cx="6932706" cy="44260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6476519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657427" y="667872"/>
            <a:ext cx="3514505" cy="1878108"/>
            <a:chOff x="944291" y="829233"/>
            <a:chExt cx="3514505" cy="1878108"/>
          </a:xfrm>
        </p:grpSpPr>
        <p:grpSp>
          <p:nvGrpSpPr>
            <p:cNvPr id="10" name="Group 9"/>
            <p:cNvGrpSpPr/>
            <p:nvPr/>
          </p:nvGrpSpPr>
          <p:grpSpPr>
            <a:xfrm>
              <a:off x="944291" y="829233"/>
              <a:ext cx="3514505" cy="1878108"/>
              <a:chOff x="0" y="0"/>
              <a:chExt cx="4467390" cy="1864658"/>
            </a:xfrm>
          </p:grpSpPr>
          <p:sp>
            <p:nvSpPr>
              <p:cNvPr id="13" name="Rounded Rectangle 12"/>
              <p:cNvSpPr/>
              <p:nvPr/>
            </p:nvSpPr>
            <p:spPr>
              <a:xfrm>
                <a:off x="0" y="0"/>
                <a:ext cx="4315010" cy="1864658"/>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14" name="Rounded Rectangle 4"/>
              <p:cNvSpPr txBox="1"/>
              <p:nvPr/>
            </p:nvSpPr>
            <p:spPr>
              <a:xfrm>
                <a:off x="1731043" y="0"/>
                <a:ext cx="2736347" cy="18646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lvl="0" algn="l" defTabSz="2444750">
                  <a:lnSpc>
                    <a:spcPct val="90000"/>
                  </a:lnSpc>
                  <a:spcBef>
                    <a:spcPct val="0"/>
                  </a:spcBef>
                  <a:spcAft>
                    <a:spcPct val="35000"/>
                  </a:spcAft>
                </a:pPr>
                <a:r>
                  <a:rPr lang="en-US" sz="3200" dirty="0" smtClean="0"/>
                  <a:t>Read Creatively</a:t>
                </a:r>
                <a:endParaRPr lang="en-US" sz="3600" kern="1200" dirty="0" smtClean="0"/>
              </a:p>
            </p:txBody>
          </p:sp>
        </p:grpSp>
        <p:pic>
          <p:nvPicPr>
            <p:cNvPr id="11" name="Picture 10"/>
            <p:cNvPicPr>
              <a:picLocks noChangeAspect="1"/>
            </p:cNvPicPr>
            <p:nvPr/>
          </p:nvPicPr>
          <p:blipFill>
            <a:blip r:embed="rId2"/>
            <a:stretch>
              <a:fillRect/>
            </a:stretch>
          </p:blipFill>
          <p:spPr>
            <a:xfrm>
              <a:off x="1064169" y="1073521"/>
              <a:ext cx="1399538" cy="1376082"/>
            </a:xfrm>
            <a:prstGeom prst="rect">
              <a:avLst/>
            </a:prstGeom>
          </p:spPr>
        </p:pic>
      </p:grpSp>
      <p:graphicFrame>
        <p:nvGraphicFramePr>
          <p:cNvPr id="2" name="Diagram 1"/>
          <p:cNvGraphicFramePr/>
          <p:nvPr>
            <p:extLst>
              <p:ext uri="{D42A27DB-BD31-4B8C-83A1-F6EECF244321}">
                <p14:modId xmlns:p14="http://schemas.microsoft.com/office/powerpoint/2010/main" val="4196408741"/>
              </p:ext>
            </p:extLst>
          </p:nvPr>
        </p:nvGraphicFramePr>
        <p:xfrm>
          <a:off x="4004235" y="683808"/>
          <a:ext cx="7380941" cy="50177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9240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836717" y="829233"/>
            <a:ext cx="3812384" cy="1864658"/>
            <a:chOff x="0" y="0"/>
            <a:chExt cx="4315010" cy="1864658"/>
          </a:xfrm>
        </p:grpSpPr>
        <p:sp>
          <p:nvSpPr>
            <p:cNvPr id="7" name="Rounded Rectangle 6"/>
            <p:cNvSpPr/>
            <p:nvPr/>
          </p:nvSpPr>
          <p:spPr>
            <a:xfrm>
              <a:off x="0" y="0"/>
              <a:ext cx="4315010" cy="1864658"/>
            </a:xfrm>
            <a:prstGeom prst="roundRect">
              <a:avLst>
                <a:gd name="adj" fmla="val 10000"/>
              </a:avLst>
            </a:prstGeom>
          </p:spPr>
          <p:style>
            <a:lnRef idx="0">
              <a:schemeClr val="accent3"/>
            </a:lnRef>
            <a:fillRef idx="3">
              <a:schemeClr val="accent3"/>
            </a:fillRef>
            <a:effectRef idx="3">
              <a:schemeClr val="accent3"/>
            </a:effectRef>
            <a:fontRef idx="minor">
              <a:schemeClr val="lt1"/>
            </a:fontRef>
          </p:style>
        </p:sp>
        <p:sp>
          <p:nvSpPr>
            <p:cNvPr id="8" name="Rounded Rectangle 4"/>
            <p:cNvSpPr txBox="1"/>
            <p:nvPr/>
          </p:nvSpPr>
          <p:spPr>
            <a:xfrm>
              <a:off x="1841493" y="0"/>
              <a:ext cx="2473517" cy="186465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09550" tIns="209550" rIns="209550" bIns="209550" numCol="1" spcCol="1270" anchor="ctr" anchorCtr="0">
              <a:noAutofit/>
            </a:bodyPr>
            <a:lstStyle/>
            <a:p>
              <a:pPr lvl="0" algn="l" defTabSz="2444750">
                <a:lnSpc>
                  <a:spcPct val="90000"/>
                </a:lnSpc>
                <a:spcBef>
                  <a:spcPct val="0"/>
                </a:spcBef>
                <a:spcAft>
                  <a:spcPct val="35000"/>
                </a:spcAft>
              </a:pPr>
              <a:r>
                <a:rPr lang="en-US" sz="3600" dirty="0" smtClean="0"/>
                <a:t>Take Notes</a:t>
              </a:r>
              <a:endParaRPr lang="en-US" sz="3600" kern="1200" dirty="0" smtClean="0"/>
            </a:p>
          </p:txBody>
        </p:sp>
      </p:grpSp>
      <p:pic>
        <p:nvPicPr>
          <p:cNvPr id="12" name="Picture 11"/>
          <p:cNvPicPr>
            <a:picLocks noChangeAspect="1"/>
          </p:cNvPicPr>
          <p:nvPr/>
        </p:nvPicPr>
        <p:blipFill>
          <a:blip r:embed="rId2"/>
          <a:stretch>
            <a:fillRect/>
          </a:stretch>
        </p:blipFill>
        <p:spPr>
          <a:xfrm>
            <a:off x="1064169" y="1073521"/>
            <a:ext cx="1399538" cy="1376082"/>
          </a:xfrm>
          <a:prstGeom prst="rect">
            <a:avLst/>
          </a:prstGeom>
        </p:spPr>
      </p:pic>
      <p:graphicFrame>
        <p:nvGraphicFramePr>
          <p:cNvPr id="2" name="Diagram 1"/>
          <p:cNvGraphicFramePr/>
          <p:nvPr>
            <p:extLst>
              <p:ext uri="{D42A27DB-BD31-4B8C-83A1-F6EECF244321}">
                <p14:modId xmlns:p14="http://schemas.microsoft.com/office/powerpoint/2010/main" val="168428510"/>
              </p:ext>
            </p:extLst>
          </p:nvPr>
        </p:nvGraphicFramePr>
        <p:xfrm>
          <a:off x="4752092" y="863102"/>
          <a:ext cx="6573322" cy="4730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06525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Summarization</a:t>
            </a:r>
            <a:endParaRPr lang="en-US" dirty="0"/>
          </a:p>
        </p:txBody>
      </p:sp>
      <p:pic>
        <p:nvPicPr>
          <p:cNvPr id="4" name="Picture 3"/>
          <p:cNvPicPr>
            <a:picLocks noChangeAspect="1"/>
          </p:cNvPicPr>
          <p:nvPr/>
        </p:nvPicPr>
        <p:blipFill>
          <a:blip r:embed="rId2"/>
          <a:stretch>
            <a:fillRect/>
          </a:stretch>
        </p:blipFill>
        <p:spPr>
          <a:xfrm>
            <a:off x="1462369" y="4395775"/>
            <a:ext cx="5753100" cy="1724025"/>
          </a:xfrm>
          <a:prstGeom prst="rect">
            <a:avLst/>
          </a:prstGeom>
        </p:spPr>
      </p:pic>
      <p:pic>
        <p:nvPicPr>
          <p:cNvPr id="5" name="Picture 4"/>
          <p:cNvPicPr>
            <a:picLocks noChangeAspect="1"/>
          </p:cNvPicPr>
          <p:nvPr/>
        </p:nvPicPr>
        <p:blipFill>
          <a:blip r:embed="rId3"/>
          <a:stretch>
            <a:fillRect/>
          </a:stretch>
        </p:blipFill>
        <p:spPr>
          <a:xfrm>
            <a:off x="7990630" y="2507309"/>
            <a:ext cx="1876425" cy="1190625"/>
          </a:xfrm>
          <a:prstGeom prst="rect">
            <a:avLst/>
          </a:prstGeom>
        </p:spPr>
      </p:pic>
      <p:pic>
        <p:nvPicPr>
          <p:cNvPr id="6" name="Picture 5"/>
          <p:cNvPicPr>
            <a:picLocks noChangeAspect="1"/>
          </p:cNvPicPr>
          <p:nvPr/>
        </p:nvPicPr>
        <p:blipFill>
          <a:blip r:embed="rId4"/>
          <a:stretch>
            <a:fillRect/>
          </a:stretch>
        </p:blipFill>
        <p:spPr>
          <a:xfrm>
            <a:off x="9902918" y="2504622"/>
            <a:ext cx="1325937" cy="2372089"/>
          </a:xfrm>
          <a:prstGeom prst="rect">
            <a:avLst/>
          </a:prstGeom>
        </p:spPr>
      </p:pic>
      <p:sp>
        <p:nvSpPr>
          <p:cNvPr id="8" name="Freeform 7"/>
          <p:cNvSpPr/>
          <p:nvPr/>
        </p:nvSpPr>
        <p:spPr>
          <a:xfrm>
            <a:off x="4500282" y="3316941"/>
            <a:ext cx="3352800" cy="914400"/>
          </a:xfrm>
          <a:custGeom>
            <a:avLst/>
            <a:gdLst>
              <a:gd name="connsiteX0" fmla="*/ 3352800 w 3352800"/>
              <a:gd name="connsiteY0" fmla="*/ 0 h 914400"/>
              <a:gd name="connsiteX1" fmla="*/ 770965 w 3352800"/>
              <a:gd name="connsiteY1" fmla="*/ 251012 h 914400"/>
              <a:gd name="connsiteX2" fmla="*/ 0 w 3352800"/>
              <a:gd name="connsiteY2" fmla="*/ 914400 h 914400"/>
            </a:gdLst>
            <a:ahLst/>
            <a:cxnLst>
              <a:cxn ang="0">
                <a:pos x="connsiteX0" y="connsiteY0"/>
              </a:cxn>
              <a:cxn ang="0">
                <a:pos x="connsiteX1" y="connsiteY1"/>
              </a:cxn>
              <a:cxn ang="0">
                <a:pos x="connsiteX2" y="connsiteY2"/>
              </a:cxn>
            </a:cxnLst>
            <a:rect l="l" t="t" r="r" b="b"/>
            <a:pathLst>
              <a:path w="3352800" h="914400">
                <a:moveTo>
                  <a:pt x="3352800" y="0"/>
                </a:moveTo>
                <a:cubicBezTo>
                  <a:pt x="2341282" y="49306"/>
                  <a:pt x="1329765" y="98612"/>
                  <a:pt x="770965" y="251012"/>
                </a:cubicBezTo>
                <a:cubicBezTo>
                  <a:pt x="212165" y="403412"/>
                  <a:pt x="106082" y="658906"/>
                  <a:pt x="0" y="914400"/>
                </a:cubicBezTo>
              </a:path>
            </a:pathLst>
          </a:custGeom>
          <a:noFill/>
          <a:ln w="63500">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8222733" y="3723422"/>
            <a:ext cx="1310533" cy="1248127"/>
          </a:xfrm>
          <a:prstGeom prst="rect">
            <a:avLst/>
          </a:prstGeom>
        </p:spPr>
      </p:pic>
    </p:spTree>
    <p:extLst>
      <p:ext uri="{BB962C8B-B14F-4D97-AF65-F5344CB8AC3E}">
        <p14:creationId xmlns:p14="http://schemas.microsoft.com/office/powerpoint/2010/main" val="2812428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par>
                                <p:cTn id="13" presetID="22" presetClass="entr" presetSubtype="2"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par>
                                <p:cTn id="19" presetID="2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Summarization</a:t>
            </a:r>
            <a:endParaRPr lang="en-US" dirty="0"/>
          </a:p>
        </p:txBody>
      </p:sp>
      <p:pic>
        <p:nvPicPr>
          <p:cNvPr id="4" name="Picture 3"/>
          <p:cNvPicPr>
            <a:picLocks noChangeAspect="1"/>
          </p:cNvPicPr>
          <p:nvPr/>
        </p:nvPicPr>
        <p:blipFill>
          <a:blip r:embed="rId2"/>
          <a:stretch>
            <a:fillRect/>
          </a:stretch>
        </p:blipFill>
        <p:spPr>
          <a:xfrm>
            <a:off x="1462369" y="4395775"/>
            <a:ext cx="5753100" cy="1724025"/>
          </a:xfrm>
          <a:prstGeom prst="rect">
            <a:avLst/>
          </a:prstGeom>
        </p:spPr>
      </p:pic>
      <p:pic>
        <p:nvPicPr>
          <p:cNvPr id="5" name="Picture 4"/>
          <p:cNvPicPr>
            <a:picLocks noChangeAspect="1"/>
          </p:cNvPicPr>
          <p:nvPr/>
        </p:nvPicPr>
        <p:blipFill>
          <a:blip r:embed="rId3"/>
          <a:stretch>
            <a:fillRect/>
          </a:stretch>
        </p:blipFill>
        <p:spPr>
          <a:xfrm>
            <a:off x="7990630" y="2507309"/>
            <a:ext cx="1876425" cy="1190625"/>
          </a:xfrm>
          <a:prstGeom prst="rect">
            <a:avLst/>
          </a:prstGeom>
        </p:spPr>
      </p:pic>
      <p:pic>
        <p:nvPicPr>
          <p:cNvPr id="6" name="Picture 5"/>
          <p:cNvPicPr>
            <a:picLocks noChangeAspect="1"/>
          </p:cNvPicPr>
          <p:nvPr/>
        </p:nvPicPr>
        <p:blipFill>
          <a:blip r:embed="rId4"/>
          <a:stretch>
            <a:fillRect/>
          </a:stretch>
        </p:blipFill>
        <p:spPr>
          <a:xfrm>
            <a:off x="9902918" y="2504622"/>
            <a:ext cx="1325937" cy="2372089"/>
          </a:xfrm>
          <a:prstGeom prst="rect">
            <a:avLst/>
          </a:prstGeom>
        </p:spPr>
      </p:pic>
      <p:pic>
        <p:nvPicPr>
          <p:cNvPr id="9" name="Picture 8"/>
          <p:cNvPicPr>
            <a:picLocks noChangeAspect="1"/>
          </p:cNvPicPr>
          <p:nvPr/>
        </p:nvPicPr>
        <p:blipFill>
          <a:blip r:embed="rId5">
            <a:extLst>
              <a:ext uri="{BEBA8EAE-BF5A-486C-A8C5-ECC9F3942E4B}">
                <a14:imgProps xmlns:a14="http://schemas.microsoft.com/office/drawing/2010/main">
                  <a14:imgLayer r:embed="rId6">
                    <a14:imgEffect>
                      <a14:artisticGlass/>
                    </a14:imgEffect>
                  </a14:imgLayer>
                </a14:imgProps>
              </a:ext>
            </a:extLst>
          </a:blip>
          <a:stretch>
            <a:fillRect/>
          </a:stretch>
        </p:blipFill>
        <p:spPr>
          <a:xfrm>
            <a:off x="8222733" y="3723422"/>
            <a:ext cx="1310533" cy="1248127"/>
          </a:xfrm>
          <a:prstGeom prst="rect">
            <a:avLst/>
          </a:prstGeom>
        </p:spPr>
      </p:pic>
      <p:pic>
        <p:nvPicPr>
          <p:cNvPr id="7" name="Picture 6"/>
          <p:cNvPicPr>
            <a:picLocks noChangeAspect="1"/>
          </p:cNvPicPr>
          <p:nvPr/>
        </p:nvPicPr>
        <p:blipFill>
          <a:blip r:embed="rId7"/>
          <a:stretch>
            <a:fillRect/>
          </a:stretch>
        </p:blipFill>
        <p:spPr>
          <a:xfrm>
            <a:off x="3670997" y="2504622"/>
            <a:ext cx="1603592" cy="1816389"/>
          </a:xfrm>
          <a:prstGeom prst="rect">
            <a:avLst/>
          </a:prstGeom>
        </p:spPr>
      </p:pic>
    </p:spTree>
    <p:extLst>
      <p:ext uri="{BB962C8B-B14F-4D97-AF65-F5344CB8AC3E}">
        <p14:creationId xmlns:p14="http://schemas.microsoft.com/office/powerpoint/2010/main" val="5492174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Automatic Summarization</a:t>
            </a:r>
            <a:endParaRPr lang="en-US" dirty="0"/>
          </a:p>
        </p:txBody>
      </p:sp>
      <p:pic>
        <p:nvPicPr>
          <p:cNvPr id="102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5120" y="3329519"/>
            <a:ext cx="5410200" cy="23241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467362" y="2732740"/>
            <a:ext cx="3095625" cy="3095625"/>
          </a:xfrm>
          <a:prstGeom prst="rect">
            <a:avLst/>
          </a:prstGeom>
        </p:spPr>
      </p:pic>
    </p:spTree>
    <p:extLst>
      <p:ext uri="{BB962C8B-B14F-4D97-AF65-F5344CB8AC3E}">
        <p14:creationId xmlns:p14="http://schemas.microsoft.com/office/powerpoint/2010/main" val="29126482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Section 1: READ</a:t>
            </a:r>
            <a:endParaRPr lang="en-US" b="1" dirty="0">
              <a:effectLst>
                <a:outerShdw blurRad="38100" dist="38100" dir="2700000" algn="tl">
                  <a:srgbClr val="000000">
                    <a:alpha val="43137"/>
                  </a:srgbClr>
                </a:outerShdw>
              </a:effectLst>
            </a:endParaRP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09239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Section 2: WRITE</a:t>
            </a:r>
            <a:endParaRPr lang="en-US" b="1" dirty="0">
              <a:effectLst>
                <a:outerShdw blurRad="38100" dist="38100" dir="2700000" algn="tl">
                  <a:srgbClr val="000000">
                    <a:alpha val="43137"/>
                  </a:srgbClr>
                </a:outerShdw>
              </a:effectLst>
            </a:endParaRP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918549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3169" y="2667006"/>
            <a:ext cx="8158688" cy="990594"/>
          </a:xfrm>
        </p:spPr>
        <p:txBody>
          <a:bodyPr/>
          <a:lstStyle/>
          <a:p>
            <a:r>
              <a:rPr lang="en-US" dirty="0"/>
              <a:t>How to </a:t>
            </a:r>
            <a:r>
              <a:rPr lang="en-US" u="sng" dirty="0" smtClean="0"/>
              <a:t>write</a:t>
            </a:r>
            <a:r>
              <a:rPr lang="en-US" dirty="0" smtClean="0"/>
              <a:t> </a:t>
            </a:r>
            <a:r>
              <a:rPr lang="en-US" dirty="0"/>
              <a:t>a Research Paper?</a:t>
            </a:r>
          </a:p>
        </p:txBody>
      </p:sp>
    </p:spTree>
    <p:extLst>
      <p:ext uri="{BB962C8B-B14F-4D97-AF65-F5344CB8AC3E}">
        <p14:creationId xmlns:p14="http://schemas.microsoft.com/office/powerpoint/2010/main" val="29401801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38500" y="571500"/>
            <a:ext cx="5715000" cy="5715000"/>
          </a:xfrm>
          <a:prstGeom prst="rect">
            <a:avLst/>
          </a:prstGeom>
        </p:spPr>
      </p:pic>
      <p:pic>
        <p:nvPicPr>
          <p:cNvPr id="5" name="Picture 4" descr="j02347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7800" y="1798320"/>
            <a:ext cx="21463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40710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16267" y="609600"/>
            <a:ext cx="4772025" cy="1676400"/>
          </a:xfrm>
          <a:prstGeom prst="rect">
            <a:avLst/>
          </a:prstGeom>
        </p:spPr>
      </p:pic>
      <p:graphicFrame>
        <p:nvGraphicFramePr>
          <p:cNvPr id="3" name="Diagram 2"/>
          <p:cNvGraphicFramePr/>
          <p:nvPr>
            <p:extLst>
              <p:ext uri="{D42A27DB-BD31-4B8C-83A1-F6EECF244321}">
                <p14:modId xmlns:p14="http://schemas.microsoft.com/office/powerpoint/2010/main" val="2508823053"/>
              </p:ext>
            </p:extLst>
          </p:nvPr>
        </p:nvGraphicFramePr>
        <p:xfrm>
          <a:off x="4526280" y="1280160"/>
          <a:ext cx="6807200" cy="5090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Free Thinking Animated Cliparts, Download Free Thinking Animated Cliparts  png images, Free ClipArts on Clipart Librar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9753" y="2286000"/>
            <a:ext cx="2184807"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71701" y="2357586"/>
            <a:ext cx="2787819" cy="9541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800" dirty="0"/>
              <a:t>What do I have to </a:t>
            </a:r>
            <a:r>
              <a:rPr lang="en-US" sz="2800" dirty="0" smtClean="0"/>
              <a:t>say in the paper?</a:t>
            </a:r>
            <a:endParaRPr lang="en-US" sz="2800" dirty="0"/>
          </a:p>
        </p:txBody>
      </p:sp>
      <p:sp>
        <p:nvSpPr>
          <p:cNvPr id="5" name="TextBox 4"/>
          <p:cNvSpPr txBox="1"/>
          <p:nvPr/>
        </p:nvSpPr>
        <p:spPr>
          <a:xfrm>
            <a:off x="6218446" y="2064990"/>
            <a:ext cx="4830554" cy="830997"/>
          </a:xfrm>
          <a:prstGeom prst="rect">
            <a:avLst/>
          </a:prstGeom>
          <a:effectLst>
            <a:outerShdw blurRad="50800" dist="38100" dir="5400000" algn="t"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rtlCol="0">
            <a:spAutoFit/>
          </a:bodyPr>
          <a:lstStyle/>
          <a:p>
            <a:pPr marL="0" lvl="1"/>
            <a:r>
              <a:rPr lang="en-US" sz="2400" dirty="0">
                <a:cs typeface="Times New Roman" charset="0"/>
              </a:rPr>
              <a:t>Try stating the question and </a:t>
            </a:r>
            <a:r>
              <a:rPr lang="en-US" sz="2400" dirty="0" smtClean="0">
                <a:cs typeface="Times New Roman" charset="0"/>
              </a:rPr>
              <a:t>its answer </a:t>
            </a:r>
            <a:r>
              <a:rPr lang="en-US" sz="2400" dirty="0">
                <a:cs typeface="Times New Roman" charset="0"/>
              </a:rPr>
              <a:t>in one simple sentence.</a:t>
            </a:r>
            <a:r>
              <a:rPr lang="en-US" sz="2400" dirty="0"/>
              <a:t> </a:t>
            </a:r>
          </a:p>
        </p:txBody>
      </p:sp>
      <p:sp>
        <p:nvSpPr>
          <p:cNvPr id="6" name="TextBox 5"/>
          <p:cNvSpPr txBox="1"/>
          <p:nvPr/>
        </p:nvSpPr>
        <p:spPr>
          <a:xfrm>
            <a:off x="677753" y="3566160"/>
            <a:ext cx="2775714" cy="954107"/>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2800" dirty="0"/>
              <a:t>Is it one or more papers?</a:t>
            </a:r>
          </a:p>
        </p:txBody>
      </p:sp>
      <p:sp>
        <p:nvSpPr>
          <p:cNvPr id="7" name="TextBox 6"/>
          <p:cNvSpPr txBox="1"/>
          <p:nvPr/>
        </p:nvSpPr>
        <p:spPr>
          <a:xfrm>
            <a:off x="6218446" y="1108055"/>
            <a:ext cx="4830554" cy="830997"/>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defRPr/>
            </a:pPr>
            <a:r>
              <a:rPr lang="en-US" sz="2400" dirty="0"/>
              <a:t>Putting too much in </a:t>
            </a:r>
            <a:r>
              <a:rPr lang="en-US" sz="2400" dirty="0" smtClean="0"/>
              <a:t>one paper </a:t>
            </a:r>
            <a:r>
              <a:rPr lang="en-US" sz="2400" dirty="0"/>
              <a:t>makes it diffuse </a:t>
            </a:r>
            <a:r>
              <a:rPr lang="en-US" sz="2400" dirty="0" smtClean="0"/>
              <a:t>and less compelling</a:t>
            </a:r>
            <a:endParaRPr lang="en-US" sz="2400" dirty="0"/>
          </a:p>
        </p:txBody>
      </p:sp>
      <p:grpSp>
        <p:nvGrpSpPr>
          <p:cNvPr id="9" name="Group 11"/>
          <p:cNvGrpSpPr>
            <a:grpSpLocks noChangeAspect="1"/>
          </p:cNvGrpSpPr>
          <p:nvPr/>
        </p:nvGrpSpPr>
        <p:grpSpPr bwMode="auto">
          <a:xfrm>
            <a:off x="832581" y="4630210"/>
            <a:ext cx="2759363" cy="1452418"/>
            <a:chOff x="1738" y="2064"/>
            <a:chExt cx="2390" cy="1258"/>
          </a:xfrm>
        </p:grpSpPr>
        <p:pic>
          <p:nvPicPr>
            <p:cNvPr id="10" name="Picture 8" descr="PE01135_"/>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38" y="2064"/>
              <a:ext cx="1142" cy="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descr="PE01136_"/>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90" y="2112"/>
              <a:ext cx="1238"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 name="TextBox 7"/>
          <p:cNvSpPr txBox="1"/>
          <p:nvPr/>
        </p:nvSpPr>
        <p:spPr>
          <a:xfrm>
            <a:off x="3603489" y="5009941"/>
            <a:ext cx="1433382" cy="8309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400" dirty="0" smtClean="0"/>
              <a:t>Salami Science???</a:t>
            </a:r>
            <a:endParaRPr lang="en-US" sz="2400" dirty="0"/>
          </a:p>
        </p:txBody>
      </p:sp>
    </p:spTree>
    <p:extLst>
      <p:ext uri="{BB962C8B-B14F-4D97-AF65-F5344CB8AC3E}">
        <p14:creationId xmlns:p14="http://schemas.microsoft.com/office/powerpoint/2010/main" val="2959399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45"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2000"/>
                                        <p:tgtEl>
                                          <p:spTgt spid="8"/>
                                        </p:tgtEl>
                                      </p:cBhvr>
                                    </p:animEffect>
                                    <p:anim calcmode="lin" valueType="num">
                                      <p:cBhvr>
                                        <p:cTn id="31" dur="2000" fill="hold"/>
                                        <p:tgtEl>
                                          <p:spTgt spid="8"/>
                                        </p:tgtEl>
                                        <p:attrNameLst>
                                          <p:attrName>ppt_w</p:attrName>
                                        </p:attrNameLst>
                                      </p:cBhvr>
                                      <p:tavLst>
                                        <p:tav tm="0" fmla="#ppt_w*sin(2.5*pi*$)">
                                          <p:val>
                                            <p:fltVal val="0"/>
                                          </p:val>
                                        </p:tav>
                                        <p:tav tm="100000">
                                          <p:val>
                                            <p:fltVal val="1"/>
                                          </p:val>
                                        </p:tav>
                                      </p:tavLst>
                                    </p:anim>
                                    <p:anim calcmode="lin" valueType="num">
                                      <p:cBhvr>
                                        <p:cTn id="32" dur="2000" fill="hold"/>
                                        <p:tgtEl>
                                          <p:spTgt spid="8"/>
                                        </p:tgtEl>
                                        <p:attrNameLst>
                                          <p:attrName>ppt_h</p:attrName>
                                        </p:attrNameLst>
                                      </p:cBhvr>
                                      <p:tavLst>
                                        <p:tav tm="0">
                                          <p:val>
                                            <p:strVal val="#ppt_h"/>
                                          </p:val>
                                        </p:tav>
                                        <p:tav tm="100000">
                                          <p:val>
                                            <p:strVal val="#ppt_h"/>
                                          </p:val>
                                        </p:tav>
                                      </p:tavLst>
                                    </p:anim>
                                  </p:childTnLst>
                                </p:cTn>
                              </p:par>
                              <p:par>
                                <p:cTn id="33" presetID="45"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2000"/>
                                        <p:tgtEl>
                                          <p:spTgt spid="9"/>
                                        </p:tgtEl>
                                      </p:cBhvr>
                                    </p:animEffect>
                                    <p:anim calcmode="lin" valueType="num">
                                      <p:cBhvr>
                                        <p:cTn id="36" dur="2000" fill="hold"/>
                                        <p:tgtEl>
                                          <p:spTgt spid="9"/>
                                        </p:tgtEl>
                                        <p:attrNameLst>
                                          <p:attrName>ppt_w</p:attrName>
                                        </p:attrNameLst>
                                      </p:cBhvr>
                                      <p:tavLst>
                                        <p:tav tm="0" fmla="#ppt_w*sin(2.5*pi*$)">
                                          <p:val>
                                            <p:fltVal val="0"/>
                                          </p:val>
                                        </p:tav>
                                        <p:tav tm="100000">
                                          <p:val>
                                            <p:fltVal val="1"/>
                                          </p:val>
                                        </p:tav>
                                      </p:tavLst>
                                    </p:anim>
                                    <p:anim calcmode="lin" valueType="num">
                                      <p:cBhvr>
                                        <p:cTn id="3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animBg="1"/>
      <p:bldP spid="6" grpId="0" animBg="1"/>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9581" y="3307672"/>
            <a:ext cx="10652665" cy="2827121"/>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1"/>
          <p:cNvGrpSpPr>
            <a:grpSpLocks noChangeAspect="1"/>
          </p:cNvGrpSpPr>
          <p:nvPr/>
        </p:nvGrpSpPr>
        <p:grpSpPr bwMode="auto">
          <a:xfrm>
            <a:off x="832581" y="767337"/>
            <a:ext cx="2759363" cy="1452418"/>
            <a:chOff x="1738" y="2064"/>
            <a:chExt cx="2390" cy="1258"/>
          </a:xfrm>
        </p:grpSpPr>
        <p:pic>
          <p:nvPicPr>
            <p:cNvPr id="14" name="Picture 8" descr="PE01135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 y="2064"/>
              <a:ext cx="1142" cy="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9" descr="PE01136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 y="2112"/>
              <a:ext cx="1238" cy="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TextBox 15"/>
          <p:cNvSpPr txBox="1"/>
          <p:nvPr/>
        </p:nvSpPr>
        <p:spPr>
          <a:xfrm>
            <a:off x="1151324" y="2406367"/>
            <a:ext cx="2022586"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400" dirty="0" smtClean="0"/>
              <a:t>Salami Science</a:t>
            </a:r>
            <a:endParaRPr lang="en-US" sz="2400" dirty="0"/>
          </a:p>
        </p:txBody>
      </p:sp>
      <p:sp>
        <p:nvSpPr>
          <p:cNvPr id="12" name="TextBox 11"/>
          <p:cNvSpPr txBox="1"/>
          <p:nvPr/>
        </p:nvSpPr>
        <p:spPr>
          <a:xfrm>
            <a:off x="3929846" y="858121"/>
            <a:ext cx="3420676" cy="138499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800" dirty="0" smtClean="0"/>
              <a:t>Reporting </a:t>
            </a:r>
            <a:r>
              <a:rPr lang="en-US" sz="2800" dirty="0"/>
              <a:t>the results </a:t>
            </a:r>
            <a:r>
              <a:rPr lang="en-US" sz="2800" dirty="0" smtClean="0"/>
              <a:t>of a </a:t>
            </a:r>
            <a:r>
              <a:rPr lang="en-US" sz="2800" dirty="0"/>
              <a:t>single study in 2 or more manuscripts.</a:t>
            </a:r>
          </a:p>
        </p:txBody>
      </p:sp>
      <p:graphicFrame>
        <p:nvGraphicFramePr>
          <p:cNvPr id="17" name="Diagram 16"/>
          <p:cNvGraphicFramePr/>
          <p:nvPr>
            <p:extLst>
              <p:ext uri="{D42A27DB-BD31-4B8C-83A1-F6EECF244321}">
                <p14:modId xmlns:p14="http://schemas.microsoft.com/office/powerpoint/2010/main" val="1370071856"/>
              </p:ext>
            </p:extLst>
          </p:nvPr>
        </p:nvGraphicFramePr>
        <p:xfrm>
          <a:off x="7520473" y="543402"/>
          <a:ext cx="3881535" cy="248130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19" name="Straight Connector 18"/>
          <p:cNvCxnSpPr/>
          <p:nvPr/>
        </p:nvCxnSpPr>
        <p:spPr>
          <a:xfrm>
            <a:off x="795259" y="2985799"/>
            <a:ext cx="10588088" cy="559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98371" y="3138199"/>
            <a:ext cx="10588088" cy="559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64158" y="3066667"/>
            <a:ext cx="10588088" cy="55984"/>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10"/>
          <a:stretch>
            <a:fillRect/>
          </a:stretch>
        </p:blipFill>
        <p:spPr>
          <a:xfrm>
            <a:off x="1458686" y="3443848"/>
            <a:ext cx="981075" cy="1533525"/>
          </a:xfrm>
          <a:prstGeom prst="rect">
            <a:avLst/>
          </a:prstGeom>
        </p:spPr>
      </p:pic>
      <p:sp>
        <p:nvSpPr>
          <p:cNvPr id="23" name="TextBox 22"/>
          <p:cNvSpPr txBox="1"/>
          <p:nvPr/>
        </p:nvSpPr>
        <p:spPr>
          <a:xfrm>
            <a:off x="1058081" y="5143549"/>
            <a:ext cx="1782283" cy="584775"/>
          </a:xfrm>
          <a:prstGeom prst="rect">
            <a:avLst/>
          </a:prstGeom>
          <a:noFill/>
        </p:spPr>
        <p:txBody>
          <a:bodyPr wrap="none" rtlCol="0">
            <a:spAutoFit/>
          </a:bodyPr>
          <a:lstStyle/>
          <a:p>
            <a:r>
              <a:rPr lang="en-US" sz="3200" dirty="0" smtClean="0"/>
              <a:t>3 Reasons</a:t>
            </a:r>
            <a:endParaRPr lang="en-US" sz="3200" dirty="0"/>
          </a:p>
        </p:txBody>
      </p:sp>
      <p:graphicFrame>
        <p:nvGraphicFramePr>
          <p:cNvPr id="24" name="Diagram 23"/>
          <p:cNvGraphicFramePr/>
          <p:nvPr>
            <p:extLst>
              <p:ext uri="{D42A27DB-BD31-4B8C-83A1-F6EECF244321}">
                <p14:modId xmlns:p14="http://schemas.microsoft.com/office/powerpoint/2010/main" val="371300315"/>
              </p:ext>
            </p:extLst>
          </p:nvPr>
        </p:nvGraphicFramePr>
        <p:xfrm>
          <a:off x="3275162" y="3443848"/>
          <a:ext cx="3877099" cy="248333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 name="Down Arrow 2"/>
          <p:cNvSpPr/>
          <p:nvPr/>
        </p:nvSpPr>
        <p:spPr>
          <a:xfrm>
            <a:off x="4056611" y="2406367"/>
            <a:ext cx="349134" cy="4616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Diagram 3"/>
          <p:cNvGraphicFramePr/>
          <p:nvPr>
            <p:extLst>
              <p:ext uri="{D42A27DB-BD31-4B8C-83A1-F6EECF244321}">
                <p14:modId xmlns:p14="http://schemas.microsoft.com/office/powerpoint/2010/main" val="2913955174"/>
              </p:ext>
            </p:extLst>
          </p:nvPr>
        </p:nvGraphicFramePr>
        <p:xfrm>
          <a:off x="7650621" y="3379204"/>
          <a:ext cx="3561982" cy="2710746"/>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extLst>
      <p:ext uri="{BB962C8B-B14F-4D97-AF65-F5344CB8AC3E}">
        <p14:creationId xmlns:p14="http://schemas.microsoft.com/office/powerpoint/2010/main" val="397629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down)">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additive="base">
                                        <p:cTn id="40" dur="500" fill="hold"/>
                                        <p:tgtEl>
                                          <p:spTgt spid="4"/>
                                        </p:tgtEl>
                                        <p:attrNameLst>
                                          <p:attrName>ppt_x</p:attrName>
                                        </p:attrNameLst>
                                      </p:cBhvr>
                                      <p:tavLst>
                                        <p:tav tm="0">
                                          <p:val>
                                            <p:strVal val="#ppt_x"/>
                                          </p:val>
                                        </p:tav>
                                        <p:tav tm="100000">
                                          <p:val>
                                            <p:strVal val="#ppt_x"/>
                                          </p:val>
                                        </p:tav>
                                      </p:tavLst>
                                    </p:anim>
                                    <p:anim calcmode="lin" valueType="num">
                                      <p:cBhvr additive="base">
                                        <p:cTn id="41"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Graphic spid="17" grpId="0">
        <p:bldAsOne/>
      </p:bldGraphic>
      <p:bldP spid="23" grpId="0"/>
      <p:bldGraphic spid="24" grpId="0">
        <p:bldAsOne/>
      </p:bldGraphic>
      <p:bldP spid="3" grpId="0" animBg="1"/>
      <p:bldGraphic spid="4"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9867" y="640773"/>
            <a:ext cx="4800600" cy="1645227"/>
          </a:xfrm>
          <a:prstGeom prst="rect">
            <a:avLst/>
          </a:prstGeom>
        </p:spPr>
      </p:pic>
      <p:graphicFrame>
        <p:nvGraphicFramePr>
          <p:cNvPr id="5" name="Diagram 4"/>
          <p:cNvGraphicFramePr/>
          <p:nvPr>
            <p:extLst>
              <p:ext uri="{D42A27DB-BD31-4B8C-83A1-F6EECF244321}">
                <p14:modId xmlns:p14="http://schemas.microsoft.com/office/powerpoint/2010/main" val="128530253"/>
              </p:ext>
            </p:extLst>
          </p:nvPr>
        </p:nvGraphicFramePr>
        <p:xfrm>
          <a:off x="5769725" y="1080656"/>
          <a:ext cx="5502333" cy="47216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a:stretch>
            <a:fillRect/>
          </a:stretch>
        </p:blipFill>
        <p:spPr>
          <a:xfrm>
            <a:off x="2806671" y="2886768"/>
            <a:ext cx="1724025" cy="2381250"/>
          </a:xfrm>
          <a:prstGeom prst="rect">
            <a:avLst/>
          </a:prstGeom>
        </p:spPr>
      </p:pic>
    </p:spTree>
    <p:extLst>
      <p:ext uri="{BB962C8B-B14F-4D97-AF65-F5344CB8AC3E}">
        <p14:creationId xmlns:p14="http://schemas.microsoft.com/office/powerpoint/2010/main" val="2735040176"/>
      </p:ext>
    </p:extLst>
  </p:cSld>
  <p:clrMapOvr>
    <a:masterClrMapping/>
  </p:clrMapOvr>
  <p:transition>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p:cNvGraphicFramePr/>
          <p:nvPr>
            <p:extLst>
              <p:ext uri="{D42A27DB-BD31-4B8C-83A1-F6EECF244321}">
                <p14:modId xmlns:p14="http://schemas.microsoft.com/office/powerpoint/2010/main" val="1716817732"/>
              </p:ext>
            </p:extLst>
          </p:nvPr>
        </p:nvGraphicFramePr>
        <p:xfrm>
          <a:off x="837684"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p:cNvPicPr>
            <a:picLocks noChangeAspect="1"/>
          </p:cNvPicPr>
          <p:nvPr/>
        </p:nvPicPr>
        <p:blipFill>
          <a:blip r:embed="rId7"/>
          <a:stretch>
            <a:fillRect/>
          </a:stretch>
        </p:blipFill>
        <p:spPr>
          <a:xfrm>
            <a:off x="5761392" y="3855418"/>
            <a:ext cx="5771244" cy="2027090"/>
          </a:xfrm>
          <a:prstGeom prst="rect">
            <a:avLst/>
          </a:prstGeom>
        </p:spPr>
      </p:pic>
    </p:spTree>
    <p:extLst>
      <p:ext uri="{BB962C8B-B14F-4D97-AF65-F5344CB8AC3E}">
        <p14:creationId xmlns:p14="http://schemas.microsoft.com/office/powerpoint/2010/main" val="5032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3019150419"/>
              </p:ext>
            </p:extLst>
          </p:nvPr>
        </p:nvGraphicFramePr>
        <p:xfrm>
          <a:off x="2894893" y="322730"/>
          <a:ext cx="9299388" cy="6138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2249183844"/>
              </p:ext>
            </p:extLst>
          </p:nvPr>
        </p:nvGraphicFramePr>
        <p:xfrm>
          <a:off x="3681222" y="2545160"/>
          <a:ext cx="2849904" cy="242818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p:cNvGraphicFramePr/>
          <p:nvPr>
            <p:extLst>
              <p:ext uri="{D42A27DB-BD31-4B8C-83A1-F6EECF244321}">
                <p14:modId xmlns:p14="http://schemas.microsoft.com/office/powerpoint/2010/main" val="3111795871"/>
              </p:ext>
            </p:extLst>
          </p:nvPr>
        </p:nvGraphicFramePr>
        <p:xfrm>
          <a:off x="7723447" y="624320"/>
          <a:ext cx="3653905" cy="274081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TextBox 8"/>
          <p:cNvSpPr txBox="1"/>
          <p:nvPr/>
        </p:nvSpPr>
        <p:spPr>
          <a:xfrm>
            <a:off x="9376757" y="4439002"/>
            <a:ext cx="1216039"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dirty="0" smtClean="0"/>
              <a:t>Who cares?</a:t>
            </a:r>
            <a:endParaRPr lang="en-US" dirty="0"/>
          </a:p>
        </p:txBody>
      </p:sp>
      <p:sp>
        <p:nvSpPr>
          <p:cNvPr id="11" name="Circular Arrow 10"/>
          <p:cNvSpPr/>
          <p:nvPr/>
        </p:nvSpPr>
        <p:spPr>
          <a:xfrm>
            <a:off x="4665443" y="473524"/>
            <a:ext cx="6116008" cy="5836743"/>
          </a:xfrm>
          <a:prstGeom prst="circularArrow">
            <a:avLst>
              <a:gd name="adj1" fmla="val 5544"/>
              <a:gd name="adj2" fmla="val 330680"/>
              <a:gd name="adj3" fmla="val 13767645"/>
              <a:gd name="adj4" fmla="val 17391005"/>
              <a:gd name="adj5" fmla="val 5757"/>
            </a:avLst>
          </a:prstGeom>
          <a:solidFill>
            <a:srgbClr val="C00000">
              <a:alpha val="30000"/>
            </a:srgbClr>
          </a:solidFill>
          <a:ln>
            <a:noFill/>
          </a:ln>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 name="Rectangle 12"/>
          <p:cNvSpPr/>
          <p:nvPr/>
        </p:nvSpPr>
        <p:spPr>
          <a:xfrm>
            <a:off x="5461410" y="2243570"/>
            <a:ext cx="4614919" cy="3276081"/>
          </a:xfrm>
          <a:prstGeom prst="rect">
            <a:avLst/>
          </a:prstGeom>
          <a:noFill/>
          <a:effectLst>
            <a:glow rad="228600">
              <a:schemeClr val="accent4">
                <a:satMod val="175000"/>
                <a:alpha val="40000"/>
              </a:schemeClr>
            </a:glow>
          </a:effectLst>
        </p:spPr>
        <p:txBody>
          <a:bodyPr wrap="square" lIns="91440" tIns="45720" rIns="91440" bIns="45720">
            <a:prstTxWarp prst="textArchDown">
              <a:avLst/>
            </a:prstTxWarp>
            <a:spAutoFit/>
          </a:bodyPr>
          <a:lstStyle/>
          <a:p>
            <a:pPr algn="ctr"/>
            <a:r>
              <a:rPr lang="en-US" sz="5400" b="1" dirty="0" smtClean="0">
                <a:ln w="12700">
                  <a:solidFill>
                    <a:schemeClr val="accent5"/>
                  </a:solidFill>
                  <a:prstDash val="solid"/>
                </a:ln>
                <a:pattFill prst="ltDnDiag">
                  <a:fgClr>
                    <a:schemeClr val="accent5">
                      <a:lumMod val="60000"/>
                      <a:lumOff val="40000"/>
                    </a:schemeClr>
                  </a:fgClr>
                  <a:bgClr>
                    <a:schemeClr val="bg1"/>
                  </a:bgClr>
                </a:pattFill>
              </a:rPr>
              <a:t>All Related to each other</a:t>
            </a:r>
            <a:endParaRPr lang="en-US" sz="5400" b="1" dirty="0">
              <a:ln w="12700">
                <a:solidFill>
                  <a:schemeClr val="accent5"/>
                </a:solidFill>
                <a:prstDash val="solid"/>
              </a:ln>
              <a:pattFill prst="ltDnDiag">
                <a:fgClr>
                  <a:schemeClr val="accent5">
                    <a:lumMod val="60000"/>
                    <a:lumOff val="40000"/>
                  </a:schemeClr>
                </a:fgClr>
                <a:bgClr>
                  <a:schemeClr val="bg1"/>
                </a:bgClr>
              </a:pattFill>
            </a:endParaRPr>
          </a:p>
        </p:txBody>
      </p:sp>
      <p:graphicFrame>
        <p:nvGraphicFramePr>
          <p:cNvPr id="15" name="Diagram 14"/>
          <p:cNvGraphicFramePr/>
          <p:nvPr>
            <p:extLst>
              <p:ext uri="{D42A27DB-BD31-4B8C-83A1-F6EECF244321}">
                <p14:modId xmlns:p14="http://schemas.microsoft.com/office/powerpoint/2010/main" val="2443761706"/>
              </p:ext>
            </p:extLst>
          </p:nvPr>
        </p:nvGraphicFramePr>
        <p:xfrm>
          <a:off x="192171" y="87827"/>
          <a:ext cx="5269239" cy="295395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Tree>
    <p:extLst>
      <p:ext uri="{BB962C8B-B14F-4D97-AF65-F5344CB8AC3E}">
        <p14:creationId xmlns:p14="http://schemas.microsoft.com/office/powerpoint/2010/main" val="200328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anim calcmode="lin" valueType="num">
                                      <p:cBhvr>
                                        <p:cTn id="17" dur="1000" fill="hold"/>
                                        <p:tgtEl>
                                          <p:spTgt spid="9"/>
                                        </p:tgtEl>
                                        <p:attrNameLst>
                                          <p:attrName>ppt_x</p:attrName>
                                        </p:attrNameLst>
                                      </p:cBhvr>
                                      <p:tavLst>
                                        <p:tav tm="0">
                                          <p:val>
                                            <p:strVal val="#ppt_x"/>
                                          </p:val>
                                        </p:tav>
                                        <p:tav tm="100000">
                                          <p:val>
                                            <p:strVal val="#ppt_x"/>
                                          </p:val>
                                        </p:tav>
                                      </p:tavLst>
                                    </p:anim>
                                    <p:anim calcmode="lin" valueType="num">
                                      <p:cBhvr>
                                        <p:cTn id="18" dur="1000" fill="hold"/>
                                        <p:tgtEl>
                                          <p:spTgt spid="9"/>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right)">
                                      <p:cBhvr>
                                        <p:cTn id="28" dur="500"/>
                                        <p:tgtEl>
                                          <p:spTgt spid="11"/>
                                        </p:tgtEl>
                                      </p:cBhvr>
                                    </p:animEffect>
                                  </p:childTnLst>
                                </p:cTn>
                              </p:par>
                            </p:childTnLst>
                          </p:cTn>
                        </p:par>
                        <p:par>
                          <p:cTn id="29" fill="hold">
                            <p:stCondLst>
                              <p:cond delay="500"/>
                            </p:stCondLst>
                            <p:childTnLst>
                              <p:par>
                                <p:cTn id="30" presetID="22" presetClass="entr" presetSubtype="8"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7" grpId="0">
        <p:bldAsOne/>
      </p:bldGraphic>
      <p:bldGraphic spid="8" grpId="0">
        <p:bldAsOne/>
      </p:bldGraphic>
      <p:bldP spid="9" grpId="0" animBg="1"/>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40289" y="863178"/>
            <a:ext cx="3419653" cy="3928091"/>
          </a:xfrm>
          <a:prstGeom prst="rect">
            <a:avLst/>
          </a:prstGeom>
        </p:spPr>
      </p:pic>
      <p:graphicFrame>
        <p:nvGraphicFramePr>
          <p:cNvPr id="4" name="Diagram 3"/>
          <p:cNvGraphicFramePr/>
          <p:nvPr>
            <p:extLst>
              <p:ext uri="{D42A27DB-BD31-4B8C-83A1-F6EECF244321}">
                <p14:modId xmlns:p14="http://schemas.microsoft.com/office/powerpoint/2010/main" val="3977242275"/>
              </p:ext>
            </p:extLst>
          </p:nvPr>
        </p:nvGraphicFramePr>
        <p:xfrm>
          <a:off x="4360508" y="236341"/>
          <a:ext cx="4441373" cy="3535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p:cNvGraphicFramePr/>
          <p:nvPr>
            <p:extLst>
              <p:ext uri="{D42A27DB-BD31-4B8C-83A1-F6EECF244321}">
                <p14:modId xmlns:p14="http://schemas.microsoft.com/office/powerpoint/2010/main" val="1995600997"/>
              </p:ext>
            </p:extLst>
          </p:nvPr>
        </p:nvGraphicFramePr>
        <p:xfrm>
          <a:off x="4495281" y="3415608"/>
          <a:ext cx="8324980" cy="275132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99995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68811197"/>
              </p:ext>
            </p:extLst>
          </p:nvPr>
        </p:nvGraphicFramePr>
        <p:xfrm>
          <a:off x="192171" y="87827"/>
          <a:ext cx="5269239" cy="2953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Diagram 2"/>
          <p:cNvGraphicFramePr/>
          <p:nvPr>
            <p:extLst>
              <p:ext uri="{D42A27DB-BD31-4B8C-83A1-F6EECF244321}">
                <p14:modId xmlns:p14="http://schemas.microsoft.com/office/powerpoint/2010/main" val="3950413386"/>
              </p:ext>
            </p:extLst>
          </p:nvPr>
        </p:nvGraphicFramePr>
        <p:xfrm>
          <a:off x="4409860" y="719666"/>
          <a:ext cx="7267507" cy="52519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Picture 3"/>
          <p:cNvPicPr>
            <a:picLocks noChangeAspect="1"/>
          </p:cNvPicPr>
          <p:nvPr/>
        </p:nvPicPr>
        <p:blipFill>
          <a:blip r:embed="rId12"/>
          <a:stretch>
            <a:fillRect/>
          </a:stretch>
        </p:blipFill>
        <p:spPr>
          <a:xfrm>
            <a:off x="8507745" y="2602055"/>
            <a:ext cx="1998524" cy="1498893"/>
          </a:xfrm>
          <a:prstGeom prst="rect">
            <a:avLst/>
          </a:prstGeom>
        </p:spPr>
      </p:pic>
      <p:pic>
        <p:nvPicPr>
          <p:cNvPr id="1026" name="Picture 2" descr="LSG Modding Philosophy Survey • Mafiascum.net"/>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66735" y="2602055"/>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122653" y="3151102"/>
            <a:ext cx="2768707" cy="46166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rtlCol="0">
            <a:spAutoFit/>
          </a:bodyPr>
          <a:lstStyle/>
          <a:p>
            <a:r>
              <a:rPr lang="en-US" sz="2400" dirty="0"/>
              <a:t>https://beallslist.net/</a:t>
            </a:r>
          </a:p>
        </p:txBody>
      </p:sp>
    </p:spTree>
    <p:extLst>
      <p:ext uri="{BB962C8B-B14F-4D97-AF65-F5344CB8AC3E}">
        <p14:creationId xmlns:p14="http://schemas.microsoft.com/office/powerpoint/2010/main" val="222965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3169" y="2667006"/>
            <a:ext cx="8158688" cy="1822514"/>
          </a:xfrm>
        </p:spPr>
        <p:txBody>
          <a:bodyPr/>
          <a:lstStyle/>
          <a:p>
            <a:r>
              <a:rPr lang="en-US" dirty="0"/>
              <a:t>How to ___ a Research Paper?</a:t>
            </a:r>
          </a:p>
        </p:txBody>
      </p:sp>
      <p:graphicFrame>
        <p:nvGraphicFramePr>
          <p:cNvPr id="5" name="Diagram 4"/>
          <p:cNvGraphicFramePr/>
          <p:nvPr>
            <p:extLst>
              <p:ext uri="{D42A27DB-BD31-4B8C-83A1-F6EECF244321}">
                <p14:modId xmlns:p14="http://schemas.microsoft.com/office/powerpoint/2010/main" val="489728409"/>
              </p:ext>
            </p:extLst>
          </p:nvPr>
        </p:nvGraphicFramePr>
        <p:xfrm>
          <a:off x="698499" y="831920"/>
          <a:ext cx="8597901" cy="365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5085748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246802288"/>
              </p:ext>
            </p:extLst>
          </p:nvPr>
        </p:nvGraphicFramePr>
        <p:xfrm>
          <a:off x="610181" y="179267"/>
          <a:ext cx="4965045" cy="2710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1805232966"/>
              </p:ext>
            </p:extLst>
          </p:nvPr>
        </p:nvGraphicFramePr>
        <p:xfrm>
          <a:off x="3092704" y="719666"/>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6698445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13484512"/>
              </p:ext>
            </p:extLst>
          </p:nvPr>
        </p:nvGraphicFramePr>
        <p:xfrm>
          <a:off x="610181" y="179267"/>
          <a:ext cx="4965045" cy="2710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p:cNvPicPr>
            <a:picLocks noChangeAspect="1"/>
          </p:cNvPicPr>
          <p:nvPr/>
        </p:nvPicPr>
        <p:blipFill>
          <a:blip r:embed="rId7"/>
          <a:stretch>
            <a:fillRect/>
          </a:stretch>
        </p:blipFill>
        <p:spPr>
          <a:xfrm>
            <a:off x="1001458" y="2328263"/>
            <a:ext cx="3937445" cy="3793172"/>
          </a:xfrm>
          <a:prstGeom prst="rect">
            <a:avLst/>
          </a:prstGeom>
        </p:spPr>
      </p:pic>
      <p:sp>
        <p:nvSpPr>
          <p:cNvPr id="6" name="TextBox 5"/>
          <p:cNvSpPr txBox="1"/>
          <p:nvPr/>
        </p:nvSpPr>
        <p:spPr>
          <a:xfrm>
            <a:off x="6583680" y="1241777"/>
            <a:ext cx="2469330" cy="9233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rtlCol="0">
            <a:spAutoFit/>
          </a:bodyPr>
          <a:lstStyle/>
          <a:p>
            <a:r>
              <a:rPr lang="en-US" sz="5400" dirty="0" smtClean="0"/>
              <a:t>Recall…</a:t>
            </a:r>
            <a:endParaRPr lang="en-US" sz="5400" dirty="0"/>
          </a:p>
        </p:txBody>
      </p:sp>
      <p:pic>
        <p:nvPicPr>
          <p:cNvPr id="7" name="Picture 6"/>
          <p:cNvPicPr>
            <a:picLocks noChangeAspect="1"/>
          </p:cNvPicPr>
          <p:nvPr/>
        </p:nvPicPr>
        <p:blipFill>
          <a:blip r:embed="rId8"/>
          <a:stretch>
            <a:fillRect/>
          </a:stretch>
        </p:blipFill>
        <p:spPr>
          <a:xfrm>
            <a:off x="4938903" y="2416209"/>
            <a:ext cx="6460039" cy="3705225"/>
          </a:xfrm>
          <a:prstGeom prst="rect">
            <a:avLst/>
          </a:prstGeom>
        </p:spPr>
      </p:pic>
    </p:spTree>
    <p:extLst>
      <p:ext uri="{BB962C8B-B14F-4D97-AF65-F5344CB8AC3E}">
        <p14:creationId xmlns:p14="http://schemas.microsoft.com/office/powerpoint/2010/main" val="325362346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nvGraphicFramePr>
        <p:xfrm>
          <a:off x="610181" y="179267"/>
          <a:ext cx="4965045" cy="2710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Diagram 1"/>
          <p:cNvGraphicFramePr/>
          <p:nvPr>
            <p:extLst>
              <p:ext uri="{D42A27DB-BD31-4B8C-83A1-F6EECF244321}">
                <p14:modId xmlns:p14="http://schemas.microsoft.com/office/powerpoint/2010/main" val="3007499349"/>
              </p:ext>
            </p:extLst>
          </p:nvPr>
        </p:nvGraphicFramePr>
        <p:xfrm>
          <a:off x="1078992" y="2368297"/>
          <a:ext cx="6035040" cy="35661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5" name="Diagram 4"/>
          <p:cNvGraphicFramePr/>
          <p:nvPr>
            <p:extLst>
              <p:ext uri="{D42A27DB-BD31-4B8C-83A1-F6EECF244321}">
                <p14:modId xmlns:p14="http://schemas.microsoft.com/office/powerpoint/2010/main" val="1924114132"/>
              </p:ext>
            </p:extLst>
          </p:nvPr>
        </p:nvGraphicFramePr>
        <p:xfrm>
          <a:off x="8334683" y="693138"/>
          <a:ext cx="2590219" cy="29278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8" name="Diagram 7"/>
          <p:cNvGraphicFramePr/>
          <p:nvPr>
            <p:extLst>
              <p:ext uri="{D42A27DB-BD31-4B8C-83A1-F6EECF244321}">
                <p14:modId xmlns:p14="http://schemas.microsoft.com/office/powerpoint/2010/main" val="3953437331"/>
              </p:ext>
            </p:extLst>
          </p:nvPr>
        </p:nvGraphicFramePr>
        <p:xfrm>
          <a:off x="7674137" y="3621025"/>
          <a:ext cx="3911309" cy="262884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9" name="Left Brace 8"/>
          <p:cNvSpPr/>
          <p:nvPr/>
        </p:nvSpPr>
        <p:spPr>
          <a:xfrm>
            <a:off x="7114033" y="822960"/>
            <a:ext cx="1078992" cy="5426910"/>
          </a:xfrm>
          <a:prstGeom prst="leftBrace">
            <a:avLst>
              <a:gd name="adj1" fmla="val 8333"/>
              <a:gd name="adj2" fmla="val 7426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5040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8" grpId="0">
        <p:bldAsOne/>
      </p:bldGraphic>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748950367"/>
              </p:ext>
            </p:extLst>
          </p:nvPr>
        </p:nvGraphicFramePr>
        <p:xfrm>
          <a:off x="610181" y="179267"/>
          <a:ext cx="4965045" cy="2710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3249023642"/>
              </p:ext>
            </p:extLst>
          </p:nvPr>
        </p:nvGraphicFramePr>
        <p:xfrm>
          <a:off x="4354576" y="756242"/>
          <a:ext cx="8128000" cy="5418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 name="Diagram 3"/>
          <p:cNvGraphicFramePr/>
          <p:nvPr>
            <p:extLst>
              <p:ext uri="{D42A27DB-BD31-4B8C-83A1-F6EECF244321}">
                <p14:modId xmlns:p14="http://schemas.microsoft.com/office/powerpoint/2010/main" val="2537695807"/>
              </p:ext>
            </p:extLst>
          </p:nvPr>
        </p:nvGraphicFramePr>
        <p:xfrm>
          <a:off x="1321090" y="754953"/>
          <a:ext cx="3543226" cy="541866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6" name="Picture 2" descr="LSG Modding Philosophy Survey • Mafiascum.net"/>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228181" y="2889504"/>
            <a:ext cx="1149566" cy="11495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Diagram 6"/>
          <p:cNvGraphicFramePr/>
          <p:nvPr>
            <p:extLst>
              <p:ext uri="{D42A27DB-BD31-4B8C-83A1-F6EECF244321}">
                <p14:modId xmlns:p14="http://schemas.microsoft.com/office/powerpoint/2010/main" val="990514586"/>
              </p:ext>
            </p:extLst>
          </p:nvPr>
        </p:nvGraphicFramePr>
        <p:xfrm>
          <a:off x="1294910" y="4039070"/>
          <a:ext cx="3059666" cy="1926864"/>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4104121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childTnLst>
                          </p:cTn>
                        </p:par>
                        <p:par>
                          <p:cTn id="8" fill="hold">
                            <p:stCondLst>
                              <p:cond delay="2000"/>
                            </p:stCondLst>
                            <p:childTnLst>
                              <p:par>
                                <p:cTn id="9" presetID="2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85888" y="581866"/>
            <a:ext cx="4589616" cy="1612055"/>
          </a:xfrm>
          <a:prstGeom prst="rect">
            <a:avLst/>
          </a:prstGeom>
        </p:spPr>
      </p:pic>
      <p:graphicFrame>
        <p:nvGraphicFramePr>
          <p:cNvPr id="3" name="Diagram 2"/>
          <p:cNvGraphicFramePr/>
          <p:nvPr>
            <p:extLst>
              <p:ext uri="{D42A27DB-BD31-4B8C-83A1-F6EECF244321}">
                <p14:modId xmlns:p14="http://schemas.microsoft.com/office/powerpoint/2010/main" val="3902662849"/>
              </p:ext>
            </p:extLst>
          </p:nvPr>
        </p:nvGraphicFramePr>
        <p:xfrm>
          <a:off x="4080256" y="581866"/>
          <a:ext cx="8483600" cy="55564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159" name="Picture 2158"/>
          <p:cNvPicPr>
            <a:picLocks noChangeAspect="1"/>
          </p:cNvPicPr>
          <p:nvPr/>
        </p:nvPicPr>
        <p:blipFill>
          <a:blip r:embed="rId9"/>
          <a:stretch>
            <a:fillRect/>
          </a:stretch>
        </p:blipFill>
        <p:spPr>
          <a:xfrm>
            <a:off x="1613163" y="2869745"/>
            <a:ext cx="2535066" cy="2592763"/>
          </a:xfrm>
          <a:prstGeom prst="rect">
            <a:avLst/>
          </a:prstGeom>
        </p:spPr>
      </p:pic>
      <p:pic>
        <p:nvPicPr>
          <p:cNvPr id="2161" name="Picture 2160"/>
          <p:cNvPicPr>
            <a:picLocks noChangeAspect="1"/>
          </p:cNvPicPr>
          <p:nvPr/>
        </p:nvPicPr>
        <p:blipFill>
          <a:blip r:embed="rId10"/>
          <a:stretch>
            <a:fillRect/>
          </a:stretch>
        </p:blipFill>
        <p:spPr>
          <a:xfrm>
            <a:off x="9755722" y="1387893"/>
            <a:ext cx="1543049" cy="1157287"/>
          </a:xfrm>
          <a:prstGeom prst="rect">
            <a:avLst/>
          </a:prstGeom>
        </p:spPr>
      </p:pic>
    </p:spTree>
    <p:extLst>
      <p:ext uri="{BB962C8B-B14F-4D97-AF65-F5344CB8AC3E}">
        <p14:creationId xmlns:p14="http://schemas.microsoft.com/office/powerpoint/2010/main" val="274678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61"/>
                                        </p:tgtEl>
                                        <p:attrNameLst>
                                          <p:attrName>style.visibility</p:attrName>
                                        </p:attrNameLst>
                                      </p:cBhvr>
                                      <p:to>
                                        <p:strVal val="visible"/>
                                      </p:to>
                                    </p:set>
                                    <p:animEffect transition="in" filter="fade">
                                      <p:cBhvr>
                                        <p:cTn id="7" dur="1000"/>
                                        <p:tgtEl>
                                          <p:spTgt spid="2161"/>
                                        </p:tgtEl>
                                      </p:cBhvr>
                                    </p:animEffect>
                                    <p:anim calcmode="lin" valueType="num">
                                      <p:cBhvr>
                                        <p:cTn id="8" dur="1000" fill="hold"/>
                                        <p:tgtEl>
                                          <p:spTgt spid="2161"/>
                                        </p:tgtEl>
                                        <p:attrNameLst>
                                          <p:attrName>ppt_x</p:attrName>
                                        </p:attrNameLst>
                                      </p:cBhvr>
                                      <p:tavLst>
                                        <p:tav tm="0">
                                          <p:val>
                                            <p:strVal val="#ppt_x"/>
                                          </p:val>
                                        </p:tav>
                                        <p:tav tm="100000">
                                          <p:val>
                                            <p:strVal val="#ppt_x"/>
                                          </p:val>
                                        </p:tav>
                                      </p:tavLst>
                                    </p:anim>
                                    <p:anim calcmode="lin" valueType="num">
                                      <p:cBhvr>
                                        <p:cTn id="9" dur="1000" fill="hold"/>
                                        <p:tgtEl>
                                          <p:spTgt spid="21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stretch>
            <a:fillRect/>
          </a:stretch>
        </p:blipFill>
        <p:spPr>
          <a:xfrm>
            <a:off x="799880" y="750351"/>
            <a:ext cx="2793043" cy="2175729"/>
          </a:xfrm>
          <a:prstGeom prst="rect">
            <a:avLst/>
          </a:prstGeom>
        </p:spPr>
      </p:pic>
      <p:pic>
        <p:nvPicPr>
          <p:cNvPr id="3" name="Picture 2"/>
          <p:cNvPicPr>
            <a:picLocks noChangeAspect="1"/>
          </p:cNvPicPr>
          <p:nvPr/>
        </p:nvPicPr>
        <p:blipFill>
          <a:blip r:embed="rId3"/>
          <a:stretch>
            <a:fillRect/>
          </a:stretch>
        </p:blipFill>
        <p:spPr>
          <a:xfrm>
            <a:off x="968950" y="3763326"/>
            <a:ext cx="2028825" cy="2257425"/>
          </a:xfrm>
          <a:prstGeom prst="rect">
            <a:avLst/>
          </a:prstGeom>
        </p:spPr>
      </p:pic>
      <p:pic>
        <p:nvPicPr>
          <p:cNvPr id="5" name="Picture 4"/>
          <p:cNvPicPr>
            <a:picLocks noChangeAspect="1"/>
          </p:cNvPicPr>
          <p:nvPr/>
        </p:nvPicPr>
        <p:blipFill>
          <a:blip r:embed="rId4"/>
          <a:stretch>
            <a:fillRect/>
          </a:stretch>
        </p:blipFill>
        <p:spPr>
          <a:xfrm>
            <a:off x="5213951" y="693815"/>
            <a:ext cx="3564290" cy="5509818"/>
          </a:xfrm>
          <a:prstGeom prst="rect">
            <a:avLst/>
          </a:prstGeom>
        </p:spPr>
      </p:pic>
    </p:spTree>
    <p:extLst>
      <p:ext uri="{BB962C8B-B14F-4D97-AF65-F5344CB8AC3E}">
        <p14:creationId xmlns:p14="http://schemas.microsoft.com/office/powerpoint/2010/main" val="17316594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298547900"/>
              </p:ext>
            </p:extLst>
          </p:nvPr>
        </p:nvGraphicFramePr>
        <p:xfrm>
          <a:off x="299285" y="142691"/>
          <a:ext cx="4965045" cy="2710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3526191204"/>
              </p:ext>
            </p:extLst>
          </p:nvPr>
        </p:nvGraphicFramePr>
        <p:xfrm>
          <a:off x="4007030" y="762762"/>
          <a:ext cx="8623120" cy="53332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Oval 5"/>
          <p:cNvSpPr/>
          <p:nvPr/>
        </p:nvSpPr>
        <p:spPr>
          <a:xfrm>
            <a:off x="10294063" y="3428675"/>
            <a:ext cx="1250237" cy="1314775"/>
          </a:xfrm>
          <a:prstGeom prst="ellipse">
            <a:avLst/>
          </a:prstGeom>
          <a:blipFill rotWithShape="1">
            <a:blip r:embed="rId12"/>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graphicFrame>
        <p:nvGraphicFramePr>
          <p:cNvPr id="9" name="Diagram 8"/>
          <p:cNvGraphicFramePr/>
          <p:nvPr>
            <p:extLst>
              <p:ext uri="{D42A27DB-BD31-4B8C-83A1-F6EECF244321}">
                <p14:modId xmlns:p14="http://schemas.microsoft.com/office/powerpoint/2010/main" val="1334604793"/>
              </p:ext>
            </p:extLst>
          </p:nvPr>
        </p:nvGraphicFramePr>
        <p:xfrm>
          <a:off x="647700" y="2190750"/>
          <a:ext cx="5314950" cy="386715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3015068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612878443"/>
              </p:ext>
            </p:extLst>
          </p:nvPr>
        </p:nvGraphicFramePr>
        <p:xfrm>
          <a:off x="299285" y="142691"/>
          <a:ext cx="4965045" cy="2710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 1"/>
          <p:cNvGraphicFramePr/>
          <p:nvPr>
            <p:extLst>
              <p:ext uri="{D42A27DB-BD31-4B8C-83A1-F6EECF244321}">
                <p14:modId xmlns:p14="http://schemas.microsoft.com/office/powerpoint/2010/main" val="3095334333"/>
              </p:ext>
            </p:extLst>
          </p:nvPr>
        </p:nvGraphicFramePr>
        <p:xfrm>
          <a:off x="3346450" y="948266"/>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TextBox 3"/>
          <p:cNvSpPr txBox="1"/>
          <p:nvPr/>
        </p:nvSpPr>
        <p:spPr>
          <a:xfrm>
            <a:off x="9225561" y="3180545"/>
            <a:ext cx="2028547" cy="95410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lvl="0" algn="ctr"/>
            <a:r>
              <a:rPr lang="en-US" sz="2800" dirty="0"/>
              <a:t>Write clearly enough </a:t>
            </a:r>
          </a:p>
        </p:txBody>
      </p:sp>
    </p:spTree>
    <p:extLst>
      <p:ext uri="{BB962C8B-B14F-4D97-AF65-F5344CB8AC3E}">
        <p14:creationId xmlns:p14="http://schemas.microsoft.com/office/powerpoint/2010/main" val="360933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046032673"/>
              </p:ext>
            </p:extLst>
          </p:nvPr>
        </p:nvGraphicFramePr>
        <p:xfrm>
          <a:off x="299285" y="142691"/>
          <a:ext cx="4965045" cy="2710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254880312"/>
              </p:ext>
            </p:extLst>
          </p:nvPr>
        </p:nvGraphicFramePr>
        <p:xfrm>
          <a:off x="5264330" y="723900"/>
          <a:ext cx="6216650" cy="54292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Diagram 5"/>
          <p:cNvGraphicFramePr/>
          <p:nvPr>
            <p:extLst>
              <p:ext uri="{D42A27DB-BD31-4B8C-83A1-F6EECF244321}">
                <p14:modId xmlns:p14="http://schemas.microsoft.com/office/powerpoint/2010/main" val="3576409649"/>
              </p:ext>
            </p:extLst>
          </p:nvPr>
        </p:nvGraphicFramePr>
        <p:xfrm>
          <a:off x="1378310" y="2433828"/>
          <a:ext cx="4267020" cy="288078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7" name="Picture 6"/>
          <p:cNvPicPr>
            <a:picLocks noChangeAspect="1"/>
          </p:cNvPicPr>
          <p:nvPr/>
        </p:nvPicPr>
        <p:blipFill>
          <a:blip r:embed="rId17"/>
          <a:stretch>
            <a:fillRect/>
          </a:stretch>
        </p:blipFill>
        <p:spPr>
          <a:xfrm>
            <a:off x="654487" y="5314611"/>
            <a:ext cx="2169677" cy="728832"/>
          </a:xfrm>
          <a:prstGeom prst="rect">
            <a:avLst/>
          </a:prstGeom>
        </p:spPr>
      </p:pic>
      <p:pic>
        <p:nvPicPr>
          <p:cNvPr id="8" name="Picture 7"/>
          <p:cNvPicPr>
            <a:picLocks noChangeAspect="1"/>
          </p:cNvPicPr>
          <p:nvPr/>
        </p:nvPicPr>
        <p:blipFill>
          <a:blip r:embed="rId18"/>
          <a:stretch>
            <a:fillRect/>
          </a:stretch>
        </p:blipFill>
        <p:spPr>
          <a:xfrm>
            <a:off x="862519" y="3962413"/>
            <a:ext cx="1444102" cy="1200885"/>
          </a:xfrm>
          <a:prstGeom prst="rect">
            <a:avLst/>
          </a:prstGeom>
        </p:spPr>
      </p:pic>
    </p:spTree>
    <p:extLst>
      <p:ext uri="{BB962C8B-B14F-4D97-AF65-F5344CB8AC3E}">
        <p14:creationId xmlns:p14="http://schemas.microsoft.com/office/powerpoint/2010/main" val="234930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694185543"/>
              </p:ext>
            </p:extLst>
          </p:nvPr>
        </p:nvGraphicFramePr>
        <p:xfrm>
          <a:off x="299285" y="142691"/>
          <a:ext cx="4965045" cy="2710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2008537695"/>
              </p:ext>
            </p:extLst>
          </p:nvPr>
        </p:nvGraphicFramePr>
        <p:xfrm>
          <a:off x="1898650" y="1497809"/>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Left Brace 7"/>
          <p:cNvSpPr/>
          <p:nvPr/>
        </p:nvSpPr>
        <p:spPr>
          <a:xfrm rot="5400000">
            <a:off x="8448874" y="1171378"/>
            <a:ext cx="539352" cy="261620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7604125" y="1501917"/>
            <a:ext cx="2228849" cy="70788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en-US" sz="2000" dirty="0" smtClean="0"/>
              <a:t>Could constitute a separate section</a:t>
            </a:r>
            <a:endParaRPr lang="en-US" sz="2000" dirty="0"/>
          </a:p>
        </p:txBody>
      </p:sp>
    </p:spTree>
    <p:extLst>
      <p:ext uri="{BB962C8B-B14F-4D97-AF65-F5344CB8AC3E}">
        <p14:creationId xmlns:p14="http://schemas.microsoft.com/office/powerpoint/2010/main" val="30961737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51562" y="571500"/>
            <a:ext cx="5715000" cy="5715000"/>
          </a:xfrm>
          <a:prstGeom prst="rect">
            <a:avLst/>
          </a:prstGeom>
        </p:spPr>
      </p:pic>
      <p:pic>
        <p:nvPicPr>
          <p:cNvPr id="3" name="Picture 2" descr="j02347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3040" y="1813560"/>
            <a:ext cx="21463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78726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580790284"/>
              </p:ext>
            </p:extLst>
          </p:nvPr>
        </p:nvGraphicFramePr>
        <p:xfrm>
          <a:off x="2915157" y="2526993"/>
          <a:ext cx="8331200" cy="3814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1604611324"/>
              </p:ext>
            </p:extLst>
          </p:nvPr>
        </p:nvGraphicFramePr>
        <p:xfrm>
          <a:off x="432635" y="137159"/>
          <a:ext cx="4965045" cy="27102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Picture 1"/>
          <p:cNvPicPr>
            <a:picLocks noChangeAspect="1"/>
          </p:cNvPicPr>
          <p:nvPr/>
        </p:nvPicPr>
        <p:blipFill>
          <a:blip r:embed="rId12"/>
          <a:stretch>
            <a:fillRect/>
          </a:stretch>
        </p:blipFill>
        <p:spPr>
          <a:xfrm>
            <a:off x="915871" y="3308436"/>
            <a:ext cx="3743325" cy="2571750"/>
          </a:xfrm>
          <a:prstGeom prst="rect">
            <a:avLst/>
          </a:prstGeom>
        </p:spPr>
      </p:pic>
    </p:spTree>
    <p:extLst>
      <p:ext uri="{BB962C8B-B14F-4D97-AF65-F5344CB8AC3E}">
        <p14:creationId xmlns:p14="http://schemas.microsoft.com/office/powerpoint/2010/main" val="1386746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418111821"/>
              </p:ext>
            </p:extLst>
          </p:nvPr>
        </p:nvGraphicFramePr>
        <p:xfrm>
          <a:off x="1689100" y="2510367"/>
          <a:ext cx="8331200" cy="3814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nvGraphicFramePr>
        <p:xfrm>
          <a:off x="432635" y="137159"/>
          <a:ext cx="4965045" cy="27102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2" name="Picture 1"/>
          <p:cNvPicPr>
            <a:picLocks noChangeAspect="1"/>
          </p:cNvPicPr>
          <p:nvPr/>
        </p:nvPicPr>
        <p:blipFill>
          <a:blip r:embed="rId12"/>
          <a:stretch>
            <a:fillRect/>
          </a:stretch>
        </p:blipFill>
        <p:spPr>
          <a:xfrm>
            <a:off x="749617" y="3464247"/>
            <a:ext cx="2774979" cy="1906474"/>
          </a:xfrm>
          <a:prstGeom prst="rect">
            <a:avLst/>
          </a:prstGeom>
        </p:spPr>
      </p:pic>
    </p:spTree>
    <p:extLst>
      <p:ext uri="{BB962C8B-B14F-4D97-AF65-F5344CB8AC3E}">
        <p14:creationId xmlns:p14="http://schemas.microsoft.com/office/powerpoint/2010/main" val="226792394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396147700"/>
              </p:ext>
            </p:extLst>
          </p:nvPr>
        </p:nvGraphicFramePr>
        <p:xfrm>
          <a:off x="3270250" y="2286001"/>
          <a:ext cx="7226300" cy="3752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nvGraphicFramePr>
        <p:xfrm>
          <a:off x="432635" y="137159"/>
          <a:ext cx="4965045" cy="271023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17657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432635" y="137159"/>
          <a:ext cx="4965045" cy="2710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 1"/>
          <p:cNvGraphicFramePr/>
          <p:nvPr>
            <p:extLst>
              <p:ext uri="{D42A27DB-BD31-4B8C-83A1-F6EECF244321}">
                <p14:modId xmlns:p14="http://schemas.microsoft.com/office/powerpoint/2010/main" val="3159464519"/>
              </p:ext>
            </p:extLst>
          </p:nvPr>
        </p:nvGraphicFramePr>
        <p:xfrm>
          <a:off x="3251200" y="1214966"/>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TextBox 3"/>
          <p:cNvSpPr txBox="1"/>
          <p:nvPr/>
        </p:nvSpPr>
        <p:spPr>
          <a:xfrm>
            <a:off x="1238250" y="3231801"/>
            <a:ext cx="2012950" cy="13849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800" dirty="0" smtClean="0"/>
              <a:t>For each section </a:t>
            </a:r>
          </a:p>
          <a:p>
            <a:r>
              <a:rPr lang="en-US" sz="2800" dirty="0" smtClean="0"/>
              <a:t>in the paper</a:t>
            </a:r>
            <a:endParaRPr lang="en-US" sz="2800" dirty="0"/>
          </a:p>
        </p:txBody>
      </p:sp>
      <p:graphicFrame>
        <p:nvGraphicFramePr>
          <p:cNvPr id="5" name="Diagram 4"/>
          <p:cNvGraphicFramePr/>
          <p:nvPr>
            <p:extLst>
              <p:ext uri="{D42A27DB-BD31-4B8C-83A1-F6EECF244321}">
                <p14:modId xmlns:p14="http://schemas.microsoft.com/office/powerpoint/2010/main" val="1248835464"/>
              </p:ext>
            </p:extLst>
          </p:nvPr>
        </p:nvGraphicFramePr>
        <p:xfrm>
          <a:off x="5200560" y="137159"/>
          <a:ext cx="4229280" cy="273939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42559598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432635" y="137159"/>
          <a:ext cx="4965045" cy="2710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 1"/>
          <p:cNvGraphicFramePr/>
          <p:nvPr>
            <p:extLst>
              <p:ext uri="{D42A27DB-BD31-4B8C-83A1-F6EECF244321}">
                <p14:modId xmlns:p14="http://schemas.microsoft.com/office/powerpoint/2010/main" val="2778766761"/>
              </p:ext>
            </p:extLst>
          </p:nvPr>
        </p:nvGraphicFramePr>
        <p:xfrm>
          <a:off x="3251200" y="1214966"/>
          <a:ext cx="8128000" cy="541866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TextBox 3"/>
          <p:cNvSpPr txBox="1"/>
          <p:nvPr/>
        </p:nvSpPr>
        <p:spPr>
          <a:xfrm>
            <a:off x="1238250" y="3231801"/>
            <a:ext cx="2012950" cy="13849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800" dirty="0" smtClean="0"/>
              <a:t>For each paragraph </a:t>
            </a:r>
          </a:p>
          <a:p>
            <a:r>
              <a:rPr lang="en-US" sz="2800" dirty="0" smtClean="0"/>
              <a:t>in a section</a:t>
            </a:r>
            <a:endParaRPr lang="en-US" sz="2800" dirty="0"/>
          </a:p>
        </p:txBody>
      </p:sp>
      <p:graphicFrame>
        <p:nvGraphicFramePr>
          <p:cNvPr id="5" name="Diagram 4"/>
          <p:cNvGraphicFramePr/>
          <p:nvPr>
            <p:extLst>
              <p:ext uri="{D42A27DB-BD31-4B8C-83A1-F6EECF244321}">
                <p14:modId xmlns:p14="http://schemas.microsoft.com/office/powerpoint/2010/main" val="3638990637"/>
              </p:ext>
            </p:extLst>
          </p:nvPr>
        </p:nvGraphicFramePr>
        <p:xfrm>
          <a:off x="5200560" y="137159"/>
          <a:ext cx="4229280" cy="273939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2046497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432635" y="137159"/>
          <a:ext cx="4965045" cy="2710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 1"/>
          <p:cNvGraphicFramePr/>
          <p:nvPr>
            <p:extLst>
              <p:ext uri="{D42A27DB-BD31-4B8C-83A1-F6EECF244321}">
                <p14:modId xmlns:p14="http://schemas.microsoft.com/office/powerpoint/2010/main" val="2427394958"/>
              </p:ext>
            </p:extLst>
          </p:nvPr>
        </p:nvGraphicFramePr>
        <p:xfrm>
          <a:off x="3613150" y="1862667"/>
          <a:ext cx="7874000" cy="48238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TextBox 3"/>
          <p:cNvSpPr txBox="1"/>
          <p:nvPr/>
        </p:nvSpPr>
        <p:spPr>
          <a:xfrm>
            <a:off x="1600200" y="3582111"/>
            <a:ext cx="2012950" cy="13849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800" dirty="0" smtClean="0"/>
              <a:t>For each sentence</a:t>
            </a:r>
          </a:p>
          <a:p>
            <a:r>
              <a:rPr lang="en-US" sz="2800" dirty="0" smtClean="0"/>
              <a:t>in a para</a:t>
            </a:r>
            <a:endParaRPr lang="en-US" sz="2800" dirty="0"/>
          </a:p>
        </p:txBody>
      </p:sp>
      <p:graphicFrame>
        <p:nvGraphicFramePr>
          <p:cNvPr id="5" name="Diagram 4"/>
          <p:cNvGraphicFramePr/>
          <p:nvPr>
            <p:extLst>
              <p:ext uri="{D42A27DB-BD31-4B8C-83A1-F6EECF244321}">
                <p14:modId xmlns:p14="http://schemas.microsoft.com/office/powerpoint/2010/main" val="3638990637"/>
              </p:ext>
            </p:extLst>
          </p:nvPr>
        </p:nvGraphicFramePr>
        <p:xfrm>
          <a:off x="5200560" y="137159"/>
          <a:ext cx="4229280" cy="273939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10967219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nvGraphicFramePr>
        <p:xfrm>
          <a:off x="432635" y="137159"/>
          <a:ext cx="4965045" cy="2710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 1"/>
          <p:cNvGraphicFramePr/>
          <p:nvPr>
            <p:extLst>
              <p:ext uri="{D42A27DB-BD31-4B8C-83A1-F6EECF244321}">
                <p14:modId xmlns:p14="http://schemas.microsoft.com/office/powerpoint/2010/main" val="3168060179"/>
              </p:ext>
            </p:extLst>
          </p:nvPr>
        </p:nvGraphicFramePr>
        <p:xfrm>
          <a:off x="5099050" y="2286000"/>
          <a:ext cx="5759450" cy="41952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 name="TextBox 3"/>
          <p:cNvSpPr txBox="1"/>
          <p:nvPr/>
        </p:nvSpPr>
        <p:spPr>
          <a:xfrm>
            <a:off x="3086100" y="3748268"/>
            <a:ext cx="2012950" cy="13849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sz="2800" dirty="0" smtClean="0"/>
              <a:t>For each word in a sentence</a:t>
            </a:r>
            <a:endParaRPr lang="en-US" sz="2800" dirty="0"/>
          </a:p>
        </p:txBody>
      </p:sp>
      <p:graphicFrame>
        <p:nvGraphicFramePr>
          <p:cNvPr id="5" name="Diagram 4"/>
          <p:cNvGraphicFramePr/>
          <p:nvPr>
            <p:extLst>
              <p:ext uri="{D42A27DB-BD31-4B8C-83A1-F6EECF244321}">
                <p14:modId xmlns:p14="http://schemas.microsoft.com/office/powerpoint/2010/main" val="3638990637"/>
              </p:ext>
            </p:extLst>
          </p:nvPr>
        </p:nvGraphicFramePr>
        <p:xfrm>
          <a:off x="5200560" y="137159"/>
          <a:ext cx="4229280" cy="273939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35607848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1986412163"/>
              </p:ext>
            </p:extLst>
          </p:nvPr>
        </p:nvGraphicFramePr>
        <p:xfrm>
          <a:off x="432635" y="137159"/>
          <a:ext cx="4965045" cy="2710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2" name="Diagram 1"/>
          <p:cNvGraphicFramePr/>
          <p:nvPr>
            <p:extLst>
              <p:ext uri="{D42A27DB-BD31-4B8C-83A1-F6EECF244321}">
                <p14:modId xmlns:p14="http://schemas.microsoft.com/office/powerpoint/2010/main" val="3585030402"/>
              </p:ext>
            </p:extLst>
          </p:nvPr>
        </p:nvGraphicFramePr>
        <p:xfrm>
          <a:off x="5219700" y="1634067"/>
          <a:ext cx="6134100" cy="409998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8229844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p:cNvGraphicFramePr/>
          <p:nvPr>
            <p:extLst>
              <p:ext uri="{D42A27DB-BD31-4B8C-83A1-F6EECF244321}">
                <p14:modId xmlns:p14="http://schemas.microsoft.com/office/powerpoint/2010/main" val="2975478433"/>
              </p:ext>
            </p:extLst>
          </p:nvPr>
        </p:nvGraphicFramePr>
        <p:xfrm>
          <a:off x="432635" y="137159"/>
          <a:ext cx="4965045" cy="27102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p:cNvGraphicFramePr/>
          <p:nvPr>
            <p:extLst>
              <p:ext uri="{D42A27DB-BD31-4B8C-83A1-F6EECF244321}">
                <p14:modId xmlns:p14="http://schemas.microsoft.com/office/powerpoint/2010/main" val="565157696"/>
              </p:ext>
            </p:extLst>
          </p:nvPr>
        </p:nvGraphicFramePr>
        <p:xfrm>
          <a:off x="5397680" y="986367"/>
          <a:ext cx="6000750" cy="41190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p:cNvGraphicFramePr/>
          <p:nvPr>
            <p:extLst>
              <p:ext uri="{D42A27DB-BD31-4B8C-83A1-F6EECF244321}">
                <p14:modId xmlns:p14="http://schemas.microsoft.com/office/powerpoint/2010/main" val="555806297"/>
              </p:ext>
            </p:extLst>
          </p:nvPr>
        </p:nvGraphicFramePr>
        <p:xfrm>
          <a:off x="1231900" y="2847396"/>
          <a:ext cx="5264150" cy="180080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12771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44044" y="1921191"/>
            <a:ext cx="5905500" cy="3105150"/>
          </a:xfrm>
          <a:prstGeom prst="rect">
            <a:avLst/>
          </a:prstGeom>
        </p:spPr>
      </p:pic>
    </p:spTree>
    <p:extLst>
      <p:ext uri="{BB962C8B-B14F-4D97-AF65-F5344CB8AC3E}">
        <p14:creationId xmlns:p14="http://schemas.microsoft.com/office/powerpoint/2010/main" val="25188490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694891320"/>
              </p:ext>
            </p:extLst>
          </p:nvPr>
        </p:nvGraphicFramePr>
        <p:xfrm>
          <a:off x="4056748"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p:cNvPicPr>
            <a:picLocks noChangeAspect="1"/>
          </p:cNvPicPr>
          <p:nvPr/>
        </p:nvPicPr>
        <p:blipFill>
          <a:blip r:embed="rId7"/>
          <a:stretch>
            <a:fillRect/>
          </a:stretch>
        </p:blipFill>
        <p:spPr>
          <a:xfrm>
            <a:off x="672460" y="708659"/>
            <a:ext cx="4629150" cy="1600200"/>
          </a:xfrm>
          <a:prstGeom prst="rect">
            <a:avLst/>
          </a:prstGeom>
        </p:spPr>
      </p:pic>
      <p:pic>
        <p:nvPicPr>
          <p:cNvPr id="6" name="Picture 5"/>
          <p:cNvPicPr>
            <a:picLocks noChangeAspect="1"/>
          </p:cNvPicPr>
          <p:nvPr/>
        </p:nvPicPr>
        <p:blipFill>
          <a:blip r:embed="rId8"/>
          <a:stretch>
            <a:fillRect/>
          </a:stretch>
        </p:blipFill>
        <p:spPr>
          <a:xfrm>
            <a:off x="974681" y="2561952"/>
            <a:ext cx="1753632" cy="1448344"/>
          </a:xfrm>
          <a:prstGeom prst="rect">
            <a:avLst/>
          </a:prstGeom>
        </p:spPr>
      </p:pic>
      <p:pic>
        <p:nvPicPr>
          <p:cNvPr id="8" name="Picture 7"/>
          <p:cNvPicPr>
            <a:picLocks noChangeAspect="1"/>
          </p:cNvPicPr>
          <p:nvPr/>
        </p:nvPicPr>
        <p:blipFill>
          <a:blip r:embed="rId9"/>
          <a:stretch>
            <a:fillRect/>
          </a:stretch>
        </p:blipFill>
        <p:spPr>
          <a:xfrm>
            <a:off x="3028759" y="2579506"/>
            <a:ext cx="1678986" cy="1678986"/>
          </a:xfrm>
          <a:prstGeom prst="rect">
            <a:avLst/>
          </a:prstGeom>
        </p:spPr>
      </p:pic>
      <p:pic>
        <p:nvPicPr>
          <p:cNvPr id="9" name="Picture 8"/>
          <p:cNvPicPr>
            <a:picLocks noChangeAspect="1"/>
          </p:cNvPicPr>
          <p:nvPr/>
        </p:nvPicPr>
        <p:blipFill>
          <a:blip r:embed="rId10"/>
          <a:stretch>
            <a:fillRect/>
          </a:stretch>
        </p:blipFill>
        <p:spPr>
          <a:xfrm>
            <a:off x="1525275" y="3990701"/>
            <a:ext cx="2381250" cy="1914525"/>
          </a:xfrm>
          <a:prstGeom prst="rect">
            <a:avLst/>
          </a:prstGeom>
        </p:spPr>
      </p:pic>
    </p:spTree>
    <p:extLst>
      <p:ext uri="{BB962C8B-B14F-4D97-AF65-F5344CB8AC3E}">
        <p14:creationId xmlns:p14="http://schemas.microsoft.com/office/powerpoint/2010/main" val="87072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1234" y="646877"/>
            <a:ext cx="4657725" cy="1619250"/>
          </a:xfrm>
          <a:prstGeom prst="rect">
            <a:avLst/>
          </a:prstGeom>
        </p:spPr>
      </p:pic>
      <p:graphicFrame>
        <p:nvGraphicFramePr>
          <p:cNvPr id="5" name="Diagram 4"/>
          <p:cNvGraphicFramePr/>
          <p:nvPr>
            <p:extLst>
              <p:ext uri="{D42A27DB-BD31-4B8C-83A1-F6EECF244321}">
                <p14:modId xmlns:p14="http://schemas.microsoft.com/office/powerpoint/2010/main" val="2891214394"/>
              </p:ext>
            </p:extLst>
          </p:nvPr>
        </p:nvGraphicFramePr>
        <p:xfrm>
          <a:off x="4357195"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p:cNvPicPr>
          <p:nvPr/>
        </p:nvPicPr>
        <p:blipFill>
          <a:blip r:embed="rId8" cstate="print"/>
          <a:stretch>
            <a:fillRect/>
          </a:stretch>
        </p:blipFill>
        <p:spPr>
          <a:xfrm>
            <a:off x="815747" y="2319947"/>
            <a:ext cx="1872858" cy="1598910"/>
          </a:xfrm>
          <a:prstGeom prst="rect">
            <a:avLst/>
          </a:prstGeom>
        </p:spPr>
      </p:pic>
      <p:pic>
        <p:nvPicPr>
          <p:cNvPr id="8" name="Picture 7"/>
          <p:cNvPicPr>
            <a:picLocks noChangeAspect="1"/>
          </p:cNvPicPr>
          <p:nvPr/>
        </p:nvPicPr>
        <p:blipFill>
          <a:blip r:embed="rId9"/>
          <a:stretch>
            <a:fillRect/>
          </a:stretch>
        </p:blipFill>
        <p:spPr>
          <a:xfrm>
            <a:off x="2838450" y="2628900"/>
            <a:ext cx="2303495" cy="1289957"/>
          </a:xfrm>
          <a:prstGeom prst="rect">
            <a:avLst/>
          </a:prstGeom>
        </p:spPr>
      </p:pic>
      <p:pic>
        <p:nvPicPr>
          <p:cNvPr id="9" name="Picture 8"/>
          <p:cNvPicPr>
            <a:picLocks noChangeAspect="1"/>
          </p:cNvPicPr>
          <p:nvPr/>
        </p:nvPicPr>
        <p:blipFill>
          <a:blip r:embed="rId10"/>
          <a:stretch>
            <a:fillRect/>
          </a:stretch>
        </p:blipFill>
        <p:spPr>
          <a:xfrm>
            <a:off x="1450278" y="4371846"/>
            <a:ext cx="2776344" cy="1313498"/>
          </a:xfrm>
          <a:prstGeom prst="rect">
            <a:avLst/>
          </a:prstGeom>
        </p:spPr>
      </p:pic>
    </p:spTree>
    <p:extLst>
      <p:ext uri="{BB962C8B-B14F-4D97-AF65-F5344CB8AC3E}">
        <p14:creationId xmlns:p14="http://schemas.microsoft.com/office/powerpoint/2010/main" val="338201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90950" y="2619375"/>
            <a:ext cx="4610100" cy="1619250"/>
          </a:xfrm>
          <a:prstGeom prst="rect">
            <a:avLst/>
          </a:prstGeom>
        </p:spPr>
      </p:pic>
    </p:spTree>
    <p:extLst>
      <p:ext uri="{BB962C8B-B14F-4D97-AF65-F5344CB8AC3E}">
        <p14:creationId xmlns:p14="http://schemas.microsoft.com/office/powerpoint/2010/main" val="31720514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34785" y="1538141"/>
            <a:ext cx="4395788" cy="3424238"/>
          </a:xfrm>
          <a:prstGeom prst="rect">
            <a:avLst/>
          </a:prstGeom>
        </p:spPr>
      </p:pic>
      <p:pic>
        <p:nvPicPr>
          <p:cNvPr id="3" name="Picture 2"/>
          <p:cNvPicPr>
            <a:picLocks noChangeAspect="1"/>
          </p:cNvPicPr>
          <p:nvPr/>
        </p:nvPicPr>
        <p:blipFill>
          <a:blip r:embed="rId3"/>
          <a:stretch>
            <a:fillRect/>
          </a:stretch>
        </p:blipFill>
        <p:spPr>
          <a:xfrm>
            <a:off x="7022928" y="2328422"/>
            <a:ext cx="2028825" cy="2257425"/>
          </a:xfrm>
          <a:prstGeom prst="rect">
            <a:avLst/>
          </a:prstGeom>
        </p:spPr>
      </p:pic>
    </p:spTree>
    <p:extLst>
      <p:ext uri="{BB962C8B-B14F-4D97-AF65-F5344CB8AC3E}">
        <p14:creationId xmlns:p14="http://schemas.microsoft.com/office/powerpoint/2010/main" val="188763670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2682</TotalTime>
  <Words>1342</Words>
  <Application>Microsoft Office PowerPoint</Application>
  <PresentationFormat>Widescreen</PresentationFormat>
  <Paragraphs>360</Paragraphs>
  <Slides>59</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Agency FB</vt:lpstr>
      <vt:lpstr>Arial</vt:lpstr>
      <vt:lpstr>Calibri</vt:lpstr>
      <vt:lpstr>Garamond</vt:lpstr>
      <vt:lpstr>Times New Roman</vt:lpstr>
      <vt:lpstr>Organic</vt:lpstr>
      <vt:lpstr>How to Read/Summarize/Write a Research Paper</vt:lpstr>
      <vt:lpstr>PowerPoint Presentation</vt:lpstr>
      <vt:lpstr>Section 1: READ</vt:lpstr>
      <vt:lpstr>How to ___ a Research Paper?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Summarization</vt:lpstr>
      <vt:lpstr>Summarization</vt:lpstr>
      <vt:lpstr>Automatic Summarization</vt:lpstr>
      <vt:lpstr>Section 2: WRITE</vt:lpstr>
      <vt:lpstr>How to write a Research Paper?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Paper Summarization</dc:title>
  <dc:creator>M. Sohel Rahman</dc:creator>
  <cp:lastModifiedBy>Sara Nowreen</cp:lastModifiedBy>
  <cp:revision>119</cp:revision>
  <dcterms:created xsi:type="dcterms:W3CDTF">2019-09-27T16:20:15Z</dcterms:created>
  <dcterms:modified xsi:type="dcterms:W3CDTF">2023-01-28T15:56:55Z</dcterms:modified>
</cp:coreProperties>
</file>